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81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58" r:id="rId5"/>
    <p:sldId id="259" r:id="rId6"/>
    <p:sldId id="260" r:id="rId7"/>
    <p:sldId id="261" r:id="rId8"/>
    <p:sldId id="275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4" r:id="rId17"/>
    <p:sldId id="270" r:id="rId18"/>
    <p:sldId id="271" r:id="rId19"/>
    <p:sldId id="272" r:id="rId20"/>
    <p:sldId id="273" r:id="rId21"/>
  </p:sldIdLst>
  <p:sldSz cx="12204700" cy="6864350"/>
  <p:notesSz cx="12204700" cy="686435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ndara" panose="020E0502030303020204" pitchFamily="34" charset="0"/>
      <p:regular r:id="rId28"/>
      <p:bold r:id="rId29"/>
      <p:italic r:id="rId30"/>
      <p:boldItalic r:id="rId31"/>
    </p:embeddedFont>
    <p:embeddedFont>
      <p:font typeface="Proxima Nova" panose="02000506030000020004" pitchFamily="2" charset="0"/>
      <p:regular r:id="rId32"/>
      <p:bold r:id="rId33"/>
      <p:italic r:id="rId34"/>
      <p:boldItalic r:id="rId35"/>
    </p:embeddedFont>
    <p:embeddedFont>
      <p:font typeface="Roboto" panose="02000000000000000000" pitchFamily="2" charset="0"/>
      <p:regular r:id="rId36"/>
      <p:bold r:id="rId37"/>
      <p:italic r:id="rId38"/>
      <p:boldItalic r:id="rId39"/>
    </p:embeddedFont>
    <p:embeddedFont>
      <p:font typeface="Roboto Light" panose="02000000000000000000" pitchFamily="2" charset="0"/>
      <p:regular r:id="rId40"/>
      <p:bold r:id="rId41"/>
      <p:italic r:id="rId42"/>
      <p:boldItalic r:id="rId43"/>
    </p:embeddedFont>
    <p:embeddedFont>
      <p:font typeface="Roboto Thin" panose="02000000000000000000" pitchFamily="2" charset="0"/>
      <p:regular r:id="rId44"/>
      <p:bold r:id="rId45"/>
      <p:italic r:id="rId46"/>
      <p:boldItalic r:id="rId47"/>
    </p:embeddedFont>
    <p:embeddedFont>
      <p:font typeface="Tahoma" panose="020B0604030504040204" pitchFamily="34" charset="0"/>
      <p:regular r:id="rId48"/>
      <p:bold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0" roundtripDataSignature="AMtx7mgPya5sHQrcT6Ut9Whr/avkmSaH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A51C65-19E5-4D5E-9AF9-BF6E3296D8CB}">
  <a:tblStyle styleId="{1AA51C65-19E5-4D5E-9AF9-BF6E3296D8C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602FDC7-A8AD-4AFC-8DFA-6B5F7C54F31F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ECE6"/>
          </a:solidFill>
        </a:fill>
      </a:tcStyle>
    </a:wholeTbl>
    <a:band1H>
      <a:tcTxStyle/>
      <a:tcStyle>
        <a:tcBdr/>
        <a:fill>
          <a:solidFill>
            <a:srgbClr val="F9D7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9D7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E5C37B1-460A-4676-A7B3-EF4AC40434C8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>
      <p:cViewPr varScale="1">
        <p:scale>
          <a:sx n="90" d="100"/>
          <a:sy n="90" d="100"/>
        </p:scale>
        <p:origin x="888" y="20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5" d="100"/>
          <a:sy n="135" d="100"/>
        </p:scale>
        <p:origin x="122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customschemas.google.com/relationships/presentationmetadata" Target="meta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6.fntdata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0" Type="http://schemas.openxmlformats.org/officeDocument/2006/relationships/slide" Target="slides/slide18.xml"/><Relationship Id="rId41" Type="http://schemas.openxmlformats.org/officeDocument/2006/relationships/font" Target="fonts/font18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6A290C4-D421-9B47-8D8C-CD4D33BF40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796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4153F11-EEF9-1049-8900-236FDA278B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13563" y="0"/>
            <a:ext cx="5287962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B88E2-94EB-334C-9A20-6FAA6080C6B3}" type="datetimeFigureOut">
              <a:rPr lang="fr-FR" smtClean="0"/>
              <a:pPr/>
              <a:t>18/02/2022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637BF7A-DE1E-754B-9494-D4D4898ACC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9863"/>
            <a:ext cx="528796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57CF41C-6CEE-7F47-AE2C-23BF230538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13563" y="6519863"/>
            <a:ext cx="5287962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7DE47-CDF2-0F41-BA6F-DD3CF7C24D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572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4500" y="514825"/>
            <a:ext cx="8136850" cy="2574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9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0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1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2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4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202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5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6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7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8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8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7815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7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8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position personnalisée">
  <p:cSld name="1_Disposition personnalisé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175" y="3175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>
            <a:spLocks noGrp="1"/>
          </p:cNvSpPr>
          <p:nvPr>
            <p:ph type="pic" idx="2"/>
          </p:nvPr>
        </p:nvSpPr>
        <p:spPr>
          <a:xfrm>
            <a:off x="3980176" y="1527174"/>
            <a:ext cx="2225173" cy="4687215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29"/>
          <p:cNvSpPr>
            <a:spLocks noGrp="1"/>
          </p:cNvSpPr>
          <p:nvPr>
            <p:ph type="pic" idx="3"/>
          </p:nvPr>
        </p:nvSpPr>
        <p:spPr>
          <a:xfrm>
            <a:off x="6407150" y="1527174"/>
            <a:ext cx="2225173" cy="4687215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29"/>
          <p:cNvSpPr>
            <a:spLocks noGrp="1"/>
          </p:cNvSpPr>
          <p:nvPr>
            <p:ph type="pic" idx="4"/>
          </p:nvPr>
        </p:nvSpPr>
        <p:spPr>
          <a:xfrm>
            <a:off x="8830177" y="1527174"/>
            <a:ext cx="2225173" cy="468721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>
            <a:spLocks noGrp="1"/>
          </p:cNvSpPr>
          <p:nvPr>
            <p:ph type="pic" idx="2"/>
          </p:nvPr>
        </p:nvSpPr>
        <p:spPr>
          <a:xfrm>
            <a:off x="4704502" y="1069975"/>
            <a:ext cx="6350848" cy="480976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>
            <a:spLocks noGrp="1"/>
          </p:cNvSpPr>
          <p:nvPr>
            <p:ph type="pic" idx="2"/>
          </p:nvPr>
        </p:nvSpPr>
        <p:spPr>
          <a:xfrm>
            <a:off x="4806086" y="1016678"/>
            <a:ext cx="2556247" cy="480976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>
            <a:spLocks noGrp="1"/>
          </p:cNvSpPr>
          <p:nvPr>
            <p:ph type="pic" idx="2"/>
          </p:nvPr>
        </p:nvSpPr>
        <p:spPr>
          <a:xfrm>
            <a:off x="4806085" y="1016677"/>
            <a:ext cx="6350848" cy="240488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3"/>
          <p:cNvSpPr>
            <a:spLocks noGrp="1"/>
          </p:cNvSpPr>
          <p:nvPr>
            <p:ph type="pic" idx="2"/>
          </p:nvPr>
        </p:nvSpPr>
        <p:spPr>
          <a:xfrm>
            <a:off x="4808080" y="3298453"/>
            <a:ext cx="2554252" cy="1218517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33"/>
          <p:cNvSpPr>
            <a:spLocks noGrp="1"/>
          </p:cNvSpPr>
          <p:nvPr>
            <p:ph type="pic" idx="3"/>
          </p:nvPr>
        </p:nvSpPr>
        <p:spPr>
          <a:xfrm>
            <a:off x="7983782" y="3298453"/>
            <a:ext cx="2554252" cy="121851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4"/>
          <p:cNvSpPr>
            <a:spLocks noGrp="1"/>
          </p:cNvSpPr>
          <p:nvPr>
            <p:ph type="pic" idx="2"/>
          </p:nvPr>
        </p:nvSpPr>
        <p:spPr>
          <a:xfrm>
            <a:off x="4704502" y="3421558"/>
            <a:ext cx="6350848" cy="240488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 Layout">
  <p:cSld name="23_Custom Layou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5"/>
          <p:cNvSpPr>
            <a:spLocks noGrp="1"/>
          </p:cNvSpPr>
          <p:nvPr>
            <p:ph type="pic" idx="2"/>
          </p:nvPr>
        </p:nvSpPr>
        <p:spPr>
          <a:xfrm>
            <a:off x="4795570" y="1663762"/>
            <a:ext cx="3537235" cy="353682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6"/>
          <p:cNvSpPr>
            <a:spLocks noGrp="1"/>
          </p:cNvSpPr>
          <p:nvPr>
            <p:ph type="pic" idx="2"/>
          </p:nvPr>
        </p:nvSpPr>
        <p:spPr>
          <a:xfrm>
            <a:off x="4795569" y="1663758"/>
            <a:ext cx="3537237" cy="353683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Custom Layout">
  <p:cSld name="25_Custom Layou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7"/>
          <p:cNvSpPr>
            <a:spLocks noGrp="1"/>
          </p:cNvSpPr>
          <p:nvPr>
            <p:ph type="pic" idx="2"/>
          </p:nvPr>
        </p:nvSpPr>
        <p:spPr>
          <a:xfrm>
            <a:off x="4658737" y="1780762"/>
            <a:ext cx="3831711" cy="33028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>
            <a:spLocks noGrp="1"/>
          </p:cNvSpPr>
          <p:nvPr>
            <p:ph type="pic" idx="2"/>
          </p:nvPr>
        </p:nvSpPr>
        <p:spPr>
          <a:xfrm>
            <a:off x="4919194" y="1473214"/>
            <a:ext cx="1073401" cy="1073277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38"/>
          <p:cNvSpPr>
            <a:spLocks noGrp="1"/>
          </p:cNvSpPr>
          <p:nvPr>
            <p:ph type="pic" idx="3"/>
          </p:nvPr>
        </p:nvSpPr>
        <p:spPr>
          <a:xfrm>
            <a:off x="7208680" y="1473214"/>
            <a:ext cx="1073401" cy="1073277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38"/>
          <p:cNvSpPr>
            <a:spLocks noGrp="1"/>
          </p:cNvSpPr>
          <p:nvPr>
            <p:ph type="pic" idx="4"/>
          </p:nvPr>
        </p:nvSpPr>
        <p:spPr>
          <a:xfrm>
            <a:off x="9498167" y="1473214"/>
            <a:ext cx="1073401" cy="107327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Custom Layout">
  <p:cSld name="33_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Custom Layout">
  <p:cSld name="31_Custom 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9"/>
          <p:cNvSpPr>
            <a:spLocks noGrp="1"/>
          </p:cNvSpPr>
          <p:nvPr>
            <p:ph type="pic" idx="2"/>
          </p:nvPr>
        </p:nvSpPr>
        <p:spPr>
          <a:xfrm>
            <a:off x="7321550" y="945338"/>
            <a:ext cx="3733584" cy="515383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Custom Layout">
  <p:cSld name="32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0"/>
          <p:cNvSpPr>
            <a:spLocks noGrp="1"/>
          </p:cNvSpPr>
          <p:nvPr>
            <p:ph type="pic" idx="2"/>
          </p:nvPr>
        </p:nvSpPr>
        <p:spPr>
          <a:xfrm>
            <a:off x="8561488" y="2474873"/>
            <a:ext cx="2493862" cy="437197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Custom Layout">
  <p:cSld name="30_Custom Layou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1"/>
          <p:cNvSpPr>
            <a:spLocks noGrp="1"/>
          </p:cNvSpPr>
          <p:nvPr>
            <p:ph type="pic" idx="2"/>
          </p:nvPr>
        </p:nvSpPr>
        <p:spPr>
          <a:xfrm>
            <a:off x="5910507" y="1254104"/>
            <a:ext cx="6506157" cy="33210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Custom Layout">
  <p:cSld name="27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2"/>
          <p:cNvSpPr>
            <a:spLocks noGrp="1"/>
          </p:cNvSpPr>
          <p:nvPr>
            <p:ph type="pic" idx="2"/>
          </p:nvPr>
        </p:nvSpPr>
        <p:spPr>
          <a:xfrm>
            <a:off x="5193885" y="1695231"/>
            <a:ext cx="2516347" cy="34735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Custom Layout">
  <p:cSld name="28_Custom Layou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3"/>
          <p:cNvSpPr>
            <a:spLocks noGrp="1"/>
          </p:cNvSpPr>
          <p:nvPr>
            <p:ph type="pic" idx="2"/>
          </p:nvPr>
        </p:nvSpPr>
        <p:spPr>
          <a:xfrm>
            <a:off x="5432210" y="1981509"/>
            <a:ext cx="1699035" cy="29785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Custom Layout">
  <p:cSld name="26_Custom Layou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>
            <a:spLocks noGrp="1"/>
          </p:cNvSpPr>
          <p:nvPr>
            <p:ph type="pic" idx="2"/>
          </p:nvPr>
        </p:nvSpPr>
        <p:spPr>
          <a:xfrm>
            <a:off x="5366841" y="1861595"/>
            <a:ext cx="4691512" cy="29632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Custom Layout">
  <p:cSld name="29_Custom Layou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5"/>
          <p:cNvSpPr>
            <a:spLocks noGrp="1"/>
          </p:cNvSpPr>
          <p:nvPr>
            <p:ph type="pic" idx="2"/>
          </p:nvPr>
        </p:nvSpPr>
        <p:spPr>
          <a:xfrm>
            <a:off x="5321785" y="2477301"/>
            <a:ext cx="1626734" cy="190200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6"/>
          <p:cNvSpPr>
            <a:spLocks noGrp="1"/>
          </p:cNvSpPr>
          <p:nvPr>
            <p:ph type="pic" idx="2"/>
          </p:nvPr>
        </p:nvSpPr>
        <p:spPr>
          <a:xfrm>
            <a:off x="4808227" y="2072133"/>
            <a:ext cx="915353" cy="1061686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46"/>
          <p:cNvSpPr>
            <a:spLocks noGrp="1"/>
          </p:cNvSpPr>
          <p:nvPr>
            <p:ph type="pic" idx="3"/>
          </p:nvPr>
        </p:nvSpPr>
        <p:spPr>
          <a:xfrm>
            <a:off x="5619766" y="4689594"/>
            <a:ext cx="3505376" cy="157701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7"/>
          <p:cNvSpPr>
            <a:spLocks noGrp="1"/>
          </p:cNvSpPr>
          <p:nvPr>
            <p:ph type="pic" idx="2"/>
          </p:nvPr>
        </p:nvSpPr>
        <p:spPr>
          <a:xfrm>
            <a:off x="5619767" y="2021870"/>
            <a:ext cx="1241829" cy="1577017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47"/>
          <p:cNvSpPr>
            <a:spLocks noGrp="1"/>
          </p:cNvSpPr>
          <p:nvPr>
            <p:ph type="pic" idx="3"/>
          </p:nvPr>
        </p:nvSpPr>
        <p:spPr>
          <a:xfrm>
            <a:off x="6986658" y="2021871"/>
            <a:ext cx="1241829" cy="722604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47"/>
          <p:cNvSpPr>
            <a:spLocks noGrp="1"/>
          </p:cNvSpPr>
          <p:nvPr>
            <p:ph type="pic" idx="4"/>
          </p:nvPr>
        </p:nvSpPr>
        <p:spPr>
          <a:xfrm>
            <a:off x="6986658" y="2876283"/>
            <a:ext cx="1241829" cy="722604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47"/>
          <p:cNvSpPr>
            <a:spLocks noGrp="1"/>
          </p:cNvSpPr>
          <p:nvPr>
            <p:ph type="pic" idx="5"/>
          </p:nvPr>
        </p:nvSpPr>
        <p:spPr>
          <a:xfrm>
            <a:off x="8353547" y="2021870"/>
            <a:ext cx="1935299" cy="157701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8"/>
          <p:cNvSpPr>
            <a:spLocks noGrp="1"/>
          </p:cNvSpPr>
          <p:nvPr>
            <p:ph type="pic" idx="2"/>
          </p:nvPr>
        </p:nvSpPr>
        <p:spPr>
          <a:xfrm>
            <a:off x="4808227" y="3730532"/>
            <a:ext cx="915353" cy="106168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>
  <p:cSld name="Disposition personnalisé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4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4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0"/>
          <p:cNvSpPr txBox="1">
            <a:spLocks noGrp="1"/>
          </p:cNvSpPr>
          <p:nvPr>
            <p:ph type="title"/>
          </p:nvPr>
        </p:nvSpPr>
        <p:spPr>
          <a:xfrm>
            <a:off x="839073" y="1125098"/>
            <a:ext cx="10526554" cy="123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50" b="0" i="0">
                <a:solidFill>
                  <a:srgbClr val="25378C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0"/>
          <p:cNvSpPr txBox="1">
            <a:spLocks noGrp="1"/>
          </p:cNvSpPr>
          <p:nvPr>
            <p:ph type="body" idx="1"/>
          </p:nvPr>
        </p:nvSpPr>
        <p:spPr>
          <a:xfrm>
            <a:off x="839073" y="2499556"/>
            <a:ext cx="10526554" cy="435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5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5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5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1"/>
          <p:cNvSpPr txBox="1">
            <a:spLocks noGrp="1"/>
          </p:cNvSpPr>
          <p:nvPr>
            <p:ph type="title"/>
          </p:nvPr>
        </p:nvSpPr>
        <p:spPr>
          <a:xfrm>
            <a:off x="839073" y="1125098"/>
            <a:ext cx="10526554" cy="123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50" b="0" i="0">
                <a:solidFill>
                  <a:srgbClr val="25378C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5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5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position personnalisée">
  <p:cSld name="1_Disposition personnalisé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5" y="3175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>
  <p:cSld name="Disposition personnalisé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Custom Layout">
  <p:cSld name="33_Custom Layou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6"/>
          <p:cNvSpPr>
            <a:spLocks noGrp="1"/>
          </p:cNvSpPr>
          <p:nvPr>
            <p:ph type="pic" idx="2"/>
          </p:nvPr>
        </p:nvSpPr>
        <p:spPr>
          <a:xfrm>
            <a:off x="659772" y="1374775"/>
            <a:ext cx="10885157" cy="282666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7"/>
          <p:cNvSpPr>
            <a:spLocks noGrp="1"/>
          </p:cNvSpPr>
          <p:nvPr>
            <p:ph type="pic" idx="2"/>
          </p:nvPr>
        </p:nvSpPr>
        <p:spPr>
          <a:xfrm>
            <a:off x="2139950" y="1984375"/>
            <a:ext cx="3657599" cy="1869745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57"/>
          <p:cNvSpPr>
            <a:spLocks noGrp="1"/>
          </p:cNvSpPr>
          <p:nvPr>
            <p:ph type="pic" idx="3"/>
          </p:nvPr>
        </p:nvSpPr>
        <p:spPr>
          <a:xfrm>
            <a:off x="2139950" y="3854120"/>
            <a:ext cx="3657599" cy="1869745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57"/>
          <p:cNvSpPr>
            <a:spLocks noGrp="1"/>
          </p:cNvSpPr>
          <p:nvPr>
            <p:ph type="pic" idx="4"/>
          </p:nvPr>
        </p:nvSpPr>
        <p:spPr>
          <a:xfrm>
            <a:off x="5797549" y="1984376"/>
            <a:ext cx="3657599" cy="1869745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57"/>
          <p:cNvSpPr>
            <a:spLocks noGrp="1"/>
          </p:cNvSpPr>
          <p:nvPr>
            <p:ph type="pic" idx="5"/>
          </p:nvPr>
        </p:nvSpPr>
        <p:spPr>
          <a:xfrm>
            <a:off x="5797548" y="3854120"/>
            <a:ext cx="3657599" cy="186974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8"/>
          <p:cNvSpPr>
            <a:spLocks noGrp="1"/>
          </p:cNvSpPr>
          <p:nvPr>
            <p:ph type="pic" idx="2"/>
          </p:nvPr>
        </p:nvSpPr>
        <p:spPr>
          <a:xfrm>
            <a:off x="5536572" y="1298575"/>
            <a:ext cx="5442578" cy="228600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58"/>
          <p:cNvSpPr>
            <a:spLocks noGrp="1"/>
          </p:cNvSpPr>
          <p:nvPr>
            <p:ph type="pic" idx="3"/>
          </p:nvPr>
        </p:nvSpPr>
        <p:spPr>
          <a:xfrm>
            <a:off x="5536572" y="3595874"/>
            <a:ext cx="5442578" cy="2286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9"/>
          <p:cNvSpPr>
            <a:spLocks noGrp="1"/>
          </p:cNvSpPr>
          <p:nvPr>
            <p:ph type="pic" idx="2"/>
          </p:nvPr>
        </p:nvSpPr>
        <p:spPr>
          <a:xfrm>
            <a:off x="2350187" y="3866063"/>
            <a:ext cx="4724399" cy="2415088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59"/>
          <p:cNvSpPr>
            <a:spLocks noGrp="1"/>
          </p:cNvSpPr>
          <p:nvPr>
            <p:ph type="pic" idx="3"/>
          </p:nvPr>
        </p:nvSpPr>
        <p:spPr>
          <a:xfrm>
            <a:off x="7092950" y="1450975"/>
            <a:ext cx="4724399" cy="241508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>
            <a:spLocks noGrp="1"/>
          </p:cNvSpPr>
          <p:nvPr>
            <p:ph type="pic" idx="2"/>
          </p:nvPr>
        </p:nvSpPr>
        <p:spPr>
          <a:xfrm>
            <a:off x="659772" y="1374775"/>
            <a:ext cx="10885157" cy="282666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0"/>
          <p:cNvSpPr>
            <a:spLocks noGrp="1"/>
          </p:cNvSpPr>
          <p:nvPr>
            <p:ph type="pic" idx="2"/>
          </p:nvPr>
        </p:nvSpPr>
        <p:spPr>
          <a:xfrm>
            <a:off x="3740151" y="1146175"/>
            <a:ext cx="7315200" cy="506821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1"/>
          <p:cNvSpPr>
            <a:spLocks noGrp="1"/>
          </p:cNvSpPr>
          <p:nvPr>
            <p:ph type="pic" idx="2"/>
          </p:nvPr>
        </p:nvSpPr>
        <p:spPr>
          <a:xfrm>
            <a:off x="3816350" y="1146174"/>
            <a:ext cx="7239000" cy="5068215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61"/>
          <p:cNvSpPr>
            <a:spLocks noGrp="1"/>
          </p:cNvSpPr>
          <p:nvPr>
            <p:ph type="pic" idx="3"/>
          </p:nvPr>
        </p:nvSpPr>
        <p:spPr>
          <a:xfrm>
            <a:off x="5508336" y="1146174"/>
            <a:ext cx="1512904" cy="506821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2"/>
          <p:cNvSpPr>
            <a:spLocks noGrp="1"/>
          </p:cNvSpPr>
          <p:nvPr>
            <p:ph type="pic" idx="2"/>
          </p:nvPr>
        </p:nvSpPr>
        <p:spPr>
          <a:xfrm>
            <a:off x="3980176" y="1527174"/>
            <a:ext cx="2225173" cy="4687215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62"/>
          <p:cNvSpPr>
            <a:spLocks noGrp="1"/>
          </p:cNvSpPr>
          <p:nvPr>
            <p:ph type="pic" idx="3"/>
          </p:nvPr>
        </p:nvSpPr>
        <p:spPr>
          <a:xfrm>
            <a:off x="6407150" y="1527174"/>
            <a:ext cx="2225173" cy="4687215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62"/>
          <p:cNvSpPr>
            <a:spLocks noGrp="1"/>
          </p:cNvSpPr>
          <p:nvPr>
            <p:ph type="pic" idx="4"/>
          </p:nvPr>
        </p:nvSpPr>
        <p:spPr>
          <a:xfrm>
            <a:off x="8830177" y="1527174"/>
            <a:ext cx="2225173" cy="468721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3"/>
          <p:cNvSpPr>
            <a:spLocks noGrp="1"/>
          </p:cNvSpPr>
          <p:nvPr>
            <p:ph type="pic" idx="2"/>
          </p:nvPr>
        </p:nvSpPr>
        <p:spPr>
          <a:xfrm>
            <a:off x="4704502" y="1069975"/>
            <a:ext cx="6350848" cy="480976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4"/>
          <p:cNvSpPr>
            <a:spLocks noGrp="1"/>
          </p:cNvSpPr>
          <p:nvPr>
            <p:ph type="pic" idx="2"/>
          </p:nvPr>
        </p:nvSpPr>
        <p:spPr>
          <a:xfrm>
            <a:off x="4806086" y="1016678"/>
            <a:ext cx="2556247" cy="480976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>
            <a:spLocks noGrp="1"/>
          </p:cNvSpPr>
          <p:nvPr>
            <p:ph type="pic" idx="2"/>
          </p:nvPr>
        </p:nvSpPr>
        <p:spPr>
          <a:xfrm>
            <a:off x="4806085" y="1016677"/>
            <a:ext cx="6350848" cy="240488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6"/>
          <p:cNvSpPr>
            <a:spLocks noGrp="1"/>
          </p:cNvSpPr>
          <p:nvPr>
            <p:ph type="pic" idx="2"/>
          </p:nvPr>
        </p:nvSpPr>
        <p:spPr>
          <a:xfrm>
            <a:off x="4808080" y="3298453"/>
            <a:ext cx="2554252" cy="1218517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66"/>
          <p:cNvSpPr>
            <a:spLocks noGrp="1"/>
          </p:cNvSpPr>
          <p:nvPr>
            <p:ph type="pic" idx="3"/>
          </p:nvPr>
        </p:nvSpPr>
        <p:spPr>
          <a:xfrm>
            <a:off x="7983782" y="3298453"/>
            <a:ext cx="2554252" cy="121851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7"/>
          <p:cNvSpPr>
            <a:spLocks noGrp="1"/>
          </p:cNvSpPr>
          <p:nvPr>
            <p:ph type="pic" idx="2"/>
          </p:nvPr>
        </p:nvSpPr>
        <p:spPr>
          <a:xfrm>
            <a:off x="4704502" y="3421558"/>
            <a:ext cx="6350848" cy="240488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 Layout">
  <p:cSld name="23_Custom Layou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8"/>
          <p:cNvSpPr>
            <a:spLocks noGrp="1"/>
          </p:cNvSpPr>
          <p:nvPr>
            <p:ph type="pic" idx="2"/>
          </p:nvPr>
        </p:nvSpPr>
        <p:spPr>
          <a:xfrm>
            <a:off x="4795570" y="1663762"/>
            <a:ext cx="3537235" cy="353682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9"/>
          <p:cNvSpPr>
            <a:spLocks noGrp="1"/>
          </p:cNvSpPr>
          <p:nvPr>
            <p:ph type="pic" idx="2"/>
          </p:nvPr>
        </p:nvSpPr>
        <p:spPr>
          <a:xfrm>
            <a:off x="4795569" y="1663758"/>
            <a:ext cx="3537237" cy="353683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>
            <a:spLocks noGrp="1"/>
          </p:cNvSpPr>
          <p:nvPr>
            <p:ph type="pic" idx="2"/>
          </p:nvPr>
        </p:nvSpPr>
        <p:spPr>
          <a:xfrm>
            <a:off x="2139950" y="1984375"/>
            <a:ext cx="3657599" cy="1869745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24"/>
          <p:cNvSpPr>
            <a:spLocks noGrp="1"/>
          </p:cNvSpPr>
          <p:nvPr>
            <p:ph type="pic" idx="3"/>
          </p:nvPr>
        </p:nvSpPr>
        <p:spPr>
          <a:xfrm>
            <a:off x="2139950" y="3854120"/>
            <a:ext cx="3657599" cy="1869745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24"/>
          <p:cNvSpPr>
            <a:spLocks noGrp="1"/>
          </p:cNvSpPr>
          <p:nvPr>
            <p:ph type="pic" idx="4"/>
          </p:nvPr>
        </p:nvSpPr>
        <p:spPr>
          <a:xfrm>
            <a:off x="5797549" y="1984376"/>
            <a:ext cx="3657599" cy="1869745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24"/>
          <p:cNvSpPr>
            <a:spLocks noGrp="1"/>
          </p:cNvSpPr>
          <p:nvPr>
            <p:ph type="pic" idx="5"/>
          </p:nvPr>
        </p:nvSpPr>
        <p:spPr>
          <a:xfrm>
            <a:off x="5797548" y="3854120"/>
            <a:ext cx="3657599" cy="186974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Custom Layout">
  <p:cSld name="25_Custom Layou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0"/>
          <p:cNvSpPr>
            <a:spLocks noGrp="1"/>
          </p:cNvSpPr>
          <p:nvPr>
            <p:ph type="pic" idx="2"/>
          </p:nvPr>
        </p:nvSpPr>
        <p:spPr>
          <a:xfrm>
            <a:off x="4658737" y="1780762"/>
            <a:ext cx="3831711" cy="33028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1"/>
          <p:cNvSpPr>
            <a:spLocks noGrp="1"/>
          </p:cNvSpPr>
          <p:nvPr>
            <p:ph type="pic" idx="2"/>
          </p:nvPr>
        </p:nvSpPr>
        <p:spPr>
          <a:xfrm>
            <a:off x="4919194" y="1473214"/>
            <a:ext cx="1073401" cy="1073277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71"/>
          <p:cNvSpPr>
            <a:spLocks noGrp="1"/>
          </p:cNvSpPr>
          <p:nvPr>
            <p:ph type="pic" idx="3"/>
          </p:nvPr>
        </p:nvSpPr>
        <p:spPr>
          <a:xfrm>
            <a:off x="7208680" y="1473214"/>
            <a:ext cx="1073401" cy="1073277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71"/>
          <p:cNvSpPr>
            <a:spLocks noGrp="1"/>
          </p:cNvSpPr>
          <p:nvPr>
            <p:ph type="pic" idx="4"/>
          </p:nvPr>
        </p:nvSpPr>
        <p:spPr>
          <a:xfrm>
            <a:off x="9498167" y="1473214"/>
            <a:ext cx="1073401" cy="107327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Custom Layout">
  <p:cSld name="31_Custom Layou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2"/>
          <p:cNvSpPr>
            <a:spLocks noGrp="1"/>
          </p:cNvSpPr>
          <p:nvPr>
            <p:ph type="pic" idx="2"/>
          </p:nvPr>
        </p:nvSpPr>
        <p:spPr>
          <a:xfrm>
            <a:off x="7321550" y="945338"/>
            <a:ext cx="3733584" cy="515383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Custom Layout">
  <p:cSld name="32_Custom Layou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3"/>
          <p:cNvSpPr>
            <a:spLocks noGrp="1"/>
          </p:cNvSpPr>
          <p:nvPr>
            <p:ph type="pic" idx="2"/>
          </p:nvPr>
        </p:nvSpPr>
        <p:spPr>
          <a:xfrm>
            <a:off x="8561488" y="2474873"/>
            <a:ext cx="2493862" cy="437197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Custom Layout">
  <p:cSld name="30_Custom Layou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4"/>
          <p:cNvSpPr>
            <a:spLocks noGrp="1"/>
          </p:cNvSpPr>
          <p:nvPr>
            <p:ph type="pic" idx="2"/>
          </p:nvPr>
        </p:nvSpPr>
        <p:spPr>
          <a:xfrm>
            <a:off x="5910507" y="1254104"/>
            <a:ext cx="6506157" cy="33210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Custom Layout">
  <p:cSld name="27_Custom Layou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5"/>
          <p:cNvSpPr>
            <a:spLocks noGrp="1"/>
          </p:cNvSpPr>
          <p:nvPr>
            <p:ph type="pic" idx="2"/>
          </p:nvPr>
        </p:nvSpPr>
        <p:spPr>
          <a:xfrm>
            <a:off x="5193885" y="1695231"/>
            <a:ext cx="2516347" cy="34735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Custom Layout">
  <p:cSld name="28_Custom Layou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6"/>
          <p:cNvSpPr>
            <a:spLocks noGrp="1"/>
          </p:cNvSpPr>
          <p:nvPr>
            <p:ph type="pic" idx="2"/>
          </p:nvPr>
        </p:nvSpPr>
        <p:spPr>
          <a:xfrm>
            <a:off x="5432210" y="1981509"/>
            <a:ext cx="1699035" cy="29785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Custom Layout">
  <p:cSld name="26_Custom Layou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7"/>
          <p:cNvSpPr>
            <a:spLocks noGrp="1"/>
          </p:cNvSpPr>
          <p:nvPr>
            <p:ph type="pic" idx="2"/>
          </p:nvPr>
        </p:nvSpPr>
        <p:spPr>
          <a:xfrm>
            <a:off x="5366841" y="1861595"/>
            <a:ext cx="4691512" cy="29632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Custom Layout">
  <p:cSld name="29_Custom Layou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8"/>
          <p:cNvSpPr>
            <a:spLocks noGrp="1"/>
          </p:cNvSpPr>
          <p:nvPr>
            <p:ph type="pic" idx="2"/>
          </p:nvPr>
        </p:nvSpPr>
        <p:spPr>
          <a:xfrm>
            <a:off x="5321785" y="2477301"/>
            <a:ext cx="1626734" cy="190200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9"/>
          <p:cNvSpPr>
            <a:spLocks noGrp="1"/>
          </p:cNvSpPr>
          <p:nvPr>
            <p:ph type="pic" idx="2"/>
          </p:nvPr>
        </p:nvSpPr>
        <p:spPr>
          <a:xfrm>
            <a:off x="4808227" y="2072133"/>
            <a:ext cx="915353" cy="1061686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79"/>
          <p:cNvSpPr>
            <a:spLocks noGrp="1"/>
          </p:cNvSpPr>
          <p:nvPr>
            <p:ph type="pic" idx="3"/>
          </p:nvPr>
        </p:nvSpPr>
        <p:spPr>
          <a:xfrm>
            <a:off x="5619766" y="4689594"/>
            <a:ext cx="3505376" cy="157701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>
            <a:spLocks noGrp="1"/>
          </p:cNvSpPr>
          <p:nvPr>
            <p:ph type="pic" idx="2"/>
          </p:nvPr>
        </p:nvSpPr>
        <p:spPr>
          <a:xfrm>
            <a:off x="5536572" y="1298575"/>
            <a:ext cx="5442578" cy="22860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25"/>
          <p:cNvSpPr>
            <a:spLocks noGrp="1"/>
          </p:cNvSpPr>
          <p:nvPr>
            <p:ph type="pic" idx="3"/>
          </p:nvPr>
        </p:nvSpPr>
        <p:spPr>
          <a:xfrm>
            <a:off x="5536572" y="3595874"/>
            <a:ext cx="5442578" cy="2286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0"/>
          <p:cNvSpPr>
            <a:spLocks noGrp="1"/>
          </p:cNvSpPr>
          <p:nvPr>
            <p:ph type="pic" idx="2"/>
          </p:nvPr>
        </p:nvSpPr>
        <p:spPr>
          <a:xfrm>
            <a:off x="5619767" y="2021870"/>
            <a:ext cx="1241829" cy="1577017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80"/>
          <p:cNvSpPr>
            <a:spLocks noGrp="1"/>
          </p:cNvSpPr>
          <p:nvPr>
            <p:ph type="pic" idx="3"/>
          </p:nvPr>
        </p:nvSpPr>
        <p:spPr>
          <a:xfrm>
            <a:off x="6986658" y="2021871"/>
            <a:ext cx="1241829" cy="722604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80"/>
          <p:cNvSpPr>
            <a:spLocks noGrp="1"/>
          </p:cNvSpPr>
          <p:nvPr>
            <p:ph type="pic" idx="4"/>
          </p:nvPr>
        </p:nvSpPr>
        <p:spPr>
          <a:xfrm>
            <a:off x="6986658" y="2876283"/>
            <a:ext cx="1241829" cy="722604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80"/>
          <p:cNvSpPr>
            <a:spLocks noGrp="1"/>
          </p:cNvSpPr>
          <p:nvPr>
            <p:ph type="pic" idx="5"/>
          </p:nvPr>
        </p:nvSpPr>
        <p:spPr>
          <a:xfrm>
            <a:off x="8353547" y="2021870"/>
            <a:ext cx="1935299" cy="157701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1"/>
          <p:cNvSpPr>
            <a:spLocks noGrp="1"/>
          </p:cNvSpPr>
          <p:nvPr>
            <p:ph type="pic" idx="2"/>
          </p:nvPr>
        </p:nvSpPr>
        <p:spPr>
          <a:xfrm>
            <a:off x="4808227" y="3730532"/>
            <a:ext cx="915353" cy="106168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8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8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3"/>
          <p:cNvSpPr txBox="1">
            <a:spLocks noGrp="1"/>
          </p:cNvSpPr>
          <p:nvPr>
            <p:ph type="title"/>
          </p:nvPr>
        </p:nvSpPr>
        <p:spPr>
          <a:xfrm>
            <a:off x="839073" y="1125098"/>
            <a:ext cx="10526554" cy="123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50" b="0" i="0">
                <a:solidFill>
                  <a:srgbClr val="25378C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83"/>
          <p:cNvSpPr txBox="1">
            <a:spLocks noGrp="1"/>
          </p:cNvSpPr>
          <p:nvPr>
            <p:ph type="body" idx="1"/>
          </p:nvPr>
        </p:nvSpPr>
        <p:spPr>
          <a:xfrm>
            <a:off x="839073" y="2499556"/>
            <a:ext cx="10526554" cy="435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8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8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8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4"/>
          <p:cNvSpPr txBox="1">
            <a:spLocks noGrp="1"/>
          </p:cNvSpPr>
          <p:nvPr>
            <p:ph type="title"/>
          </p:nvPr>
        </p:nvSpPr>
        <p:spPr>
          <a:xfrm>
            <a:off x="839073" y="1125098"/>
            <a:ext cx="10526554" cy="123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50" b="0" i="0">
                <a:solidFill>
                  <a:srgbClr val="25378C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8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8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8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>
            <a:spLocks noGrp="1"/>
          </p:cNvSpPr>
          <p:nvPr>
            <p:ph type="pic" idx="2"/>
          </p:nvPr>
        </p:nvSpPr>
        <p:spPr>
          <a:xfrm>
            <a:off x="2350187" y="3866063"/>
            <a:ext cx="4724399" cy="2415088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26"/>
          <p:cNvSpPr>
            <a:spLocks noGrp="1"/>
          </p:cNvSpPr>
          <p:nvPr>
            <p:ph type="pic" idx="3"/>
          </p:nvPr>
        </p:nvSpPr>
        <p:spPr>
          <a:xfrm>
            <a:off x="7092950" y="1450975"/>
            <a:ext cx="4724399" cy="241508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7"/>
          <p:cNvSpPr>
            <a:spLocks noGrp="1"/>
          </p:cNvSpPr>
          <p:nvPr>
            <p:ph type="pic" idx="2"/>
          </p:nvPr>
        </p:nvSpPr>
        <p:spPr>
          <a:xfrm>
            <a:off x="3740151" y="1146175"/>
            <a:ext cx="7315200" cy="506821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8"/>
          <p:cNvSpPr>
            <a:spLocks noGrp="1"/>
          </p:cNvSpPr>
          <p:nvPr>
            <p:ph type="pic" idx="2"/>
          </p:nvPr>
        </p:nvSpPr>
        <p:spPr>
          <a:xfrm>
            <a:off x="3816350" y="1146174"/>
            <a:ext cx="7239000" cy="5068215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28"/>
          <p:cNvSpPr>
            <a:spLocks noGrp="1"/>
          </p:cNvSpPr>
          <p:nvPr>
            <p:ph type="pic" idx="3"/>
          </p:nvPr>
        </p:nvSpPr>
        <p:spPr>
          <a:xfrm>
            <a:off x="5508336" y="1146174"/>
            <a:ext cx="1512904" cy="506821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8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9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3175" y="317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9"/>
          <p:cNvSpPr txBox="1">
            <a:spLocks noGrp="1"/>
          </p:cNvSpPr>
          <p:nvPr>
            <p:ph type="title"/>
          </p:nvPr>
        </p:nvSpPr>
        <p:spPr>
          <a:xfrm>
            <a:off x="839073" y="1125098"/>
            <a:ext cx="10526554" cy="123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body" idx="1"/>
          </p:nvPr>
        </p:nvSpPr>
        <p:spPr>
          <a:xfrm>
            <a:off x="839073" y="2499556"/>
            <a:ext cx="10526554" cy="435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  <a:defRPr sz="1401" b="0" i="0" u="none" strike="noStrike" cap="none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794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801"/>
              <a:buFont typeface="Arial"/>
              <a:buChar char="•"/>
              <a:defRPr sz="801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marR="0" lvl="2" indent="-2794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801"/>
              <a:buFont typeface="Arial"/>
              <a:buChar char="•"/>
              <a:defRPr sz="801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marR="0" lvl="3" indent="-2794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801"/>
              <a:buFont typeface="Arial"/>
              <a:buChar char="•"/>
              <a:defRPr sz="801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marR="0" lvl="4" indent="-2794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801"/>
              <a:buFont typeface="Arial"/>
              <a:buChar char="•"/>
              <a:defRPr sz="801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marR="0" lvl="5" indent="-3430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2"/>
              <a:buFont typeface="Arial"/>
              <a:buChar char="•"/>
              <a:defRPr sz="18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30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2"/>
              <a:buFont typeface="Arial"/>
              <a:buChar char="•"/>
              <a:defRPr sz="18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30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2"/>
              <a:buFont typeface="Arial"/>
              <a:buChar char="•"/>
              <a:defRPr sz="18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30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2"/>
              <a:buFont typeface="Arial"/>
              <a:buChar char="•"/>
              <a:defRPr sz="18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/>
          <p:nvPr/>
        </p:nvSpPr>
        <p:spPr>
          <a:xfrm>
            <a:off x="5761999" y="6428972"/>
            <a:ext cx="680702" cy="21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1" b="1" i="0" u="none" strike="noStrike" cap="none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Slide / </a:t>
            </a:r>
            <a:fld id="{00000000-1234-1234-1234-123412341234}" type="slidenum">
              <a:rPr lang="fr-FR" sz="801" b="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801" b="0" i="0" u="none" strike="noStrike" cap="none">
              <a:solidFill>
                <a:srgbClr val="404040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10" name="Google Shape;10;p19"/>
          <p:cNvSpPr txBox="1"/>
          <p:nvPr/>
        </p:nvSpPr>
        <p:spPr>
          <a:xfrm rot="-5400000">
            <a:off x="-395576" y="5675929"/>
            <a:ext cx="1045479" cy="215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1" b="0" i="1" u="none" strike="noStrike" cap="none">
                <a:solidFill>
                  <a:srgbClr val="404040"/>
                </a:solidFill>
                <a:latin typeface="Roboto Light"/>
                <a:ea typeface="Roboto Light"/>
                <a:cs typeface="Roboto Light"/>
                <a:sym typeface="Roboto Light"/>
              </a:rPr>
              <a:t>PACTE ESRI©2030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52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3175" y="317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52"/>
          <p:cNvSpPr txBox="1">
            <a:spLocks noGrp="1"/>
          </p:cNvSpPr>
          <p:nvPr>
            <p:ph type="title"/>
          </p:nvPr>
        </p:nvSpPr>
        <p:spPr>
          <a:xfrm>
            <a:off x="839073" y="1125098"/>
            <a:ext cx="10526554" cy="123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00" name="Google Shape;100;p52"/>
          <p:cNvSpPr txBox="1">
            <a:spLocks noGrp="1"/>
          </p:cNvSpPr>
          <p:nvPr>
            <p:ph type="body" idx="1"/>
          </p:nvPr>
        </p:nvSpPr>
        <p:spPr>
          <a:xfrm>
            <a:off x="839073" y="2499556"/>
            <a:ext cx="10526554" cy="435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  <a:defRPr sz="1401" b="0" i="0" u="none" strike="noStrike" cap="none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794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801"/>
              <a:buFont typeface="Arial"/>
              <a:buChar char="•"/>
              <a:defRPr sz="801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marR="0" lvl="2" indent="-2794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801"/>
              <a:buFont typeface="Arial"/>
              <a:buChar char="•"/>
              <a:defRPr sz="801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marR="0" lvl="3" indent="-2794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801"/>
              <a:buFont typeface="Arial"/>
              <a:buChar char="•"/>
              <a:defRPr sz="801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marR="0" lvl="4" indent="-2794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801"/>
              <a:buFont typeface="Arial"/>
              <a:buChar char="•"/>
              <a:defRPr sz="801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marR="0" lvl="5" indent="-3430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2"/>
              <a:buFont typeface="Arial"/>
              <a:buChar char="•"/>
              <a:defRPr sz="18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30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2"/>
              <a:buFont typeface="Arial"/>
              <a:buChar char="•"/>
              <a:defRPr sz="18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30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2"/>
              <a:buFont typeface="Arial"/>
              <a:buChar char="•"/>
              <a:defRPr sz="18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30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2"/>
              <a:buFont typeface="Arial"/>
              <a:buChar char="•"/>
              <a:defRPr sz="18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52"/>
          <p:cNvSpPr txBox="1"/>
          <p:nvPr/>
        </p:nvSpPr>
        <p:spPr>
          <a:xfrm>
            <a:off x="5761999" y="6428972"/>
            <a:ext cx="680702" cy="21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1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Slide / </a:t>
            </a:r>
            <a:fld id="{00000000-1234-1234-1234-123412341234}" type="slidenum">
              <a:rPr lang="fr-FR" sz="801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801">
              <a:solidFill>
                <a:srgbClr val="404040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102" name="Google Shape;102;p52"/>
          <p:cNvSpPr txBox="1"/>
          <p:nvPr/>
        </p:nvSpPr>
        <p:spPr>
          <a:xfrm rot="-5400000">
            <a:off x="-395576" y="5675929"/>
            <a:ext cx="1045479" cy="215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1" i="1">
                <a:solidFill>
                  <a:srgbClr val="404040"/>
                </a:solidFill>
                <a:latin typeface="Roboto Light"/>
                <a:ea typeface="Roboto Light"/>
                <a:cs typeface="Roboto Light"/>
                <a:sym typeface="Roboto Light"/>
              </a:rPr>
              <a:t>PACTE ESRI©2030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7AE5D00-6042-4340-8F09-83AFD827B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316" y="4003929"/>
            <a:ext cx="5652461" cy="15035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9"/>
          <p:cNvSpPr/>
          <p:nvPr/>
        </p:nvSpPr>
        <p:spPr>
          <a:xfrm>
            <a:off x="615950" y="910085"/>
            <a:ext cx="31242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00B0F0"/>
                </a:solidFill>
                <a:latin typeface="Proxima Nova"/>
                <a:ea typeface="Proxima Nova"/>
                <a:cs typeface="Proxima Nova"/>
                <a:sym typeface="Proxima Nova"/>
              </a:rPr>
              <a:t>2.2. MOYENS ET CONDITIONS D’ENCADREMENT PÉDAGOGIQUES</a:t>
            </a:r>
            <a:endParaRPr/>
          </a:p>
        </p:txBody>
      </p:sp>
      <p:sp>
        <p:nvSpPr>
          <p:cNvPr id="309" name="Google Shape;309;p9"/>
          <p:cNvSpPr/>
          <p:nvPr/>
        </p:nvSpPr>
        <p:spPr>
          <a:xfrm>
            <a:off x="3511550" y="1033195"/>
            <a:ext cx="8001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Comment l’Université peut garantir un environnement propice à </a:t>
            </a:r>
            <a:r>
              <a:rPr lang="fr-FR" sz="2400" b="1" u="sng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l’innovation pédagogique</a:t>
            </a:r>
            <a:r>
              <a:rPr lang="fr-FR" sz="2400" b="1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 et l’amélioration de la qualité de l’enseignement ?</a:t>
            </a:r>
            <a:endParaRPr sz="1800" b="1">
              <a:solidFill>
                <a:srgbClr val="223A8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310" name="Google Shape;310;p9"/>
          <p:cNvGraphicFramePr/>
          <p:nvPr/>
        </p:nvGraphicFramePr>
        <p:xfrm>
          <a:off x="916975" y="2356634"/>
          <a:ext cx="10138375" cy="3637150"/>
        </p:xfrm>
        <a:graphic>
          <a:graphicData uri="http://schemas.openxmlformats.org/drawingml/2006/table">
            <a:tbl>
              <a:tblPr firstRow="1" bandRow="1">
                <a:noFill/>
                <a:tableStyleId>{1AA51C65-19E5-4D5E-9AF9-BF6E3296D8CB}</a:tableStyleId>
              </a:tblPr>
              <a:tblGrid>
                <a:gridCol w="286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5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802"/>
                        <a:buFont typeface="Proxima Nova"/>
                        <a:buNone/>
                      </a:pPr>
                      <a:r>
                        <a:rPr lang="fr-FR" sz="1802" b="1">
                          <a:solidFill>
                            <a:srgbClr val="00B0F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Nature des attentes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2" b="1">
                          <a:solidFill>
                            <a:srgbClr val="00B0F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Descriptif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2" b="1">
                          <a:solidFill>
                            <a:srgbClr val="00B0F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Urgence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802"/>
                        <a:buFont typeface="Proxima Nova"/>
                        <a:buNone/>
                      </a:pPr>
                      <a:r>
                        <a:rPr lang="fr-FR" sz="1802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Soutien </a:t>
                      </a:r>
                      <a:r>
                        <a:rPr lang="fr-FR" sz="1802" b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d’ordre logistique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2"/>
                        <a:buFont typeface="Calibri"/>
                        <a:buNone/>
                      </a:pPr>
                      <a:endParaRPr sz="1802" b="0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22847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2"/>
                        <a:buFont typeface="Arial"/>
                        <a:buNone/>
                      </a:pPr>
                      <a:endParaRPr sz="1802" b="1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2" b="1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802"/>
                        <a:buFont typeface="Proxima Nova"/>
                        <a:buNone/>
                      </a:pPr>
                      <a:r>
                        <a:rPr lang="fr-FR" sz="1802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Adaptation du cadre </a:t>
                      </a:r>
                      <a:r>
                        <a:rPr lang="fr-FR" sz="1802" b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réglementaire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2"/>
                        <a:buFont typeface="Calibri"/>
                        <a:buNone/>
                      </a:pPr>
                      <a:endParaRPr sz="1802" b="0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22847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2"/>
                        <a:buFont typeface="Arial"/>
                        <a:buNone/>
                      </a:pPr>
                      <a:endParaRPr sz="1802" b="1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2" b="1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802"/>
                        <a:buFont typeface="Proxima Nova"/>
                        <a:buNone/>
                      </a:pPr>
                      <a:r>
                        <a:rPr lang="fr-FR" sz="1802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Autres actions </a:t>
                      </a:r>
                      <a:r>
                        <a:rPr lang="fr-FR" sz="1802" b="0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pour encourager l’innovation pédagogique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2"/>
                        <a:buFont typeface="Calibri"/>
                        <a:buNone/>
                      </a:pPr>
                      <a:endParaRPr sz="1802" b="0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22847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2"/>
                        <a:buFont typeface="Arial"/>
                        <a:buNone/>
                      </a:pPr>
                      <a:endParaRPr sz="1802" b="1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2" b="1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11" name="Google Shape;31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0980" y="2898775"/>
            <a:ext cx="212775" cy="24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6792" y="2898775"/>
            <a:ext cx="212763" cy="24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22592" y="2898775"/>
            <a:ext cx="212763" cy="24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0980" y="3203575"/>
            <a:ext cx="212775" cy="24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6792" y="3203575"/>
            <a:ext cx="212763" cy="24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22592" y="3203575"/>
            <a:ext cx="212763" cy="24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0980" y="3500137"/>
            <a:ext cx="212775" cy="24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6792" y="3500137"/>
            <a:ext cx="212763" cy="24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22592" y="3500137"/>
            <a:ext cx="212763" cy="24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0980" y="3899672"/>
            <a:ext cx="212775" cy="24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6792" y="3899672"/>
            <a:ext cx="212763" cy="24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22592" y="3899672"/>
            <a:ext cx="212763" cy="24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0980" y="4204472"/>
            <a:ext cx="212775" cy="24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6792" y="4204472"/>
            <a:ext cx="212763" cy="24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22592" y="4204472"/>
            <a:ext cx="212763" cy="24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0980" y="4501034"/>
            <a:ext cx="212775" cy="24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6792" y="4501034"/>
            <a:ext cx="212763" cy="24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22592" y="4501034"/>
            <a:ext cx="212763" cy="24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0980" y="4912926"/>
            <a:ext cx="212775" cy="24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6792" y="4912926"/>
            <a:ext cx="212763" cy="24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22592" y="4912926"/>
            <a:ext cx="212763" cy="24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0980" y="5217726"/>
            <a:ext cx="212775" cy="24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6792" y="5217726"/>
            <a:ext cx="212763" cy="24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22592" y="5217726"/>
            <a:ext cx="212763" cy="24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0980" y="5514288"/>
            <a:ext cx="212775" cy="24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6792" y="5514288"/>
            <a:ext cx="212763" cy="24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22592" y="5514288"/>
            <a:ext cx="212763" cy="24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0"/>
          <p:cNvSpPr/>
          <p:nvPr/>
        </p:nvSpPr>
        <p:spPr>
          <a:xfrm>
            <a:off x="3740322" y="956251"/>
            <a:ext cx="7772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Quel mode d’examen et évaluation des acquis des étudiants? </a:t>
            </a:r>
            <a:endParaRPr sz="1800" b="1">
              <a:solidFill>
                <a:srgbClr val="223A8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343" name="Google Shape;343;p10"/>
          <p:cNvGraphicFramePr/>
          <p:nvPr/>
        </p:nvGraphicFramePr>
        <p:xfrm>
          <a:off x="692150" y="2233524"/>
          <a:ext cx="10820575" cy="3956675"/>
        </p:xfrm>
        <a:graphic>
          <a:graphicData uri="http://schemas.openxmlformats.org/drawingml/2006/table">
            <a:tbl>
              <a:tblPr firstRow="1" bandRow="1">
                <a:noFill/>
                <a:tableStyleId>{1AA51C65-19E5-4D5E-9AF9-BF6E3296D8CB}</a:tableStyleId>
              </a:tblPr>
              <a:tblGrid>
                <a:gridCol w="81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802"/>
                        <a:buFont typeface="Proxima Nova"/>
                        <a:buNone/>
                      </a:pPr>
                      <a:r>
                        <a:rPr lang="fr-FR" sz="1802" b="1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Recommandations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2" b="1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Impact sur la qualité du lauréat de la R&amp;D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2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2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2" b="1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2"/>
                        <a:buFont typeface="Calibri"/>
                        <a:buNone/>
                      </a:pPr>
                      <a:endParaRPr sz="1802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2" b="1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4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2"/>
                        <a:buFont typeface="Calibri"/>
                        <a:buNone/>
                      </a:pPr>
                      <a:endParaRPr sz="1802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2" b="1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4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2"/>
                        <a:buFont typeface="Calibri"/>
                        <a:buNone/>
                      </a:pPr>
                      <a:endParaRPr sz="1802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2" b="1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44" name="Google Shape;344;p10"/>
          <p:cNvGrpSpPr/>
          <p:nvPr/>
        </p:nvGrpSpPr>
        <p:grpSpPr>
          <a:xfrm>
            <a:off x="9912350" y="3051175"/>
            <a:ext cx="607060" cy="290875"/>
            <a:chOff x="3260205" y="5871553"/>
            <a:chExt cx="607060" cy="290875"/>
          </a:xfrm>
        </p:grpSpPr>
        <p:sp>
          <p:nvSpPr>
            <p:cNvPr id="345" name="Google Shape;345;p10"/>
            <p:cNvSpPr/>
            <p:nvPr/>
          </p:nvSpPr>
          <p:spPr>
            <a:xfrm>
              <a:off x="3260205" y="5871553"/>
              <a:ext cx="607060" cy="220979"/>
            </a:xfrm>
            <a:custGeom>
              <a:avLst/>
              <a:gdLst/>
              <a:ahLst/>
              <a:cxnLst/>
              <a:rect l="l" t="t" r="r" b="b"/>
              <a:pathLst>
                <a:path w="607060" h="220979" extrusionOk="0">
                  <a:moveTo>
                    <a:pt x="415991" y="148043"/>
                  </a:moveTo>
                  <a:lnTo>
                    <a:pt x="301434" y="148043"/>
                  </a:lnTo>
                  <a:lnTo>
                    <a:pt x="349134" y="150841"/>
                  </a:lnTo>
                  <a:lnTo>
                    <a:pt x="395786" y="159152"/>
                  </a:lnTo>
                  <a:lnTo>
                    <a:pt x="440991" y="172856"/>
                  </a:lnTo>
                  <a:lnTo>
                    <a:pt x="484345" y="191829"/>
                  </a:lnTo>
                  <a:lnTo>
                    <a:pt x="525449" y="215950"/>
                  </a:lnTo>
                  <a:lnTo>
                    <a:pt x="532790" y="220852"/>
                  </a:lnTo>
                  <a:lnTo>
                    <a:pt x="546339" y="197383"/>
                  </a:lnTo>
                  <a:lnTo>
                    <a:pt x="527253" y="197383"/>
                  </a:lnTo>
                  <a:lnTo>
                    <a:pt x="485588" y="173976"/>
                  </a:lnTo>
                  <a:lnTo>
                    <a:pt x="441799" y="155573"/>
                  </a:lnTo>
                  <a:lnTo>
                    <a:pt x="415991" y="148043"/>
                  </a:lnTo>
                  <a:close/>
                </a:path>
                <a:path w="607060" h="220979" extrusionOk="0">
                  <a:moveTo>
                    <a:pt x="301434" y="0"/>
                  </a:moveTo>
                  <a:lnTo>
                    <a:pt x="249357" y="2443"/>
                  </a:lnTo>
                  <a:lnTo>
                    <a:pt x="198053" y="9715"/>
                  </a:lnTo>
                  <a:lnTo>
                    <a:pt x="147829" y="21728"/>
                  </a:lnTo>
                  <a:lnTo>
                    <a:pt x="98990" y="38391"/>
                  </a:lnTo>
                  <a:lnTo>
                    <a:pt x="51843" y="59617"/>
                  </a:lnTo>
                  <a:lnTo>
                    <a:pt x="6692" y="85318"/>
                  </a:lnTo>
                  <a:lnTo>
                    <a:pt x="0" y="89560"/>
                  </a:lnTo>
                  <a:lnTo>
                    <a:pt x="74206" y="218084"/>
                  </a:lnTo>
                  <a:lnTo>
                    <a:pt x="81508" y="213334"/>
                  </a:lnTo>
                  <a:lnTo>
                    <a:pt x="113884" y="194805"/>
                  </a:lnTo>
                  <a:lnTo>
                    <a:pt x="79844" y="194805"/>
                  </a:lnTo>
                  <a:lnTo>
                    <a:pt x="22275" y="95084"/>
                  </a:lnTo>
                  <a:lnTo>
                    <a:pt x="65210" y="71411"/>
                  </a:lnTo>
                  <a:lnTo>
                    <a:pt x="109946" y="51865"/>
                  </a:lnTo>
                  <a:lnTo>
                    <a:pt x="156211" y="36526"/>
                  </a:lnTo>
                  <a:lnTo>
                    <a:pt x="203730" y="25472"/>
                  </a:lnTo>
                  <a:lnTo>
                    <a:pt x="252229" y="18782"/>
                  </a:lnTo>
                  <a:lnTo>
                    <a:pt x="301434" y="16535"/>
                  </a:lnTo>
                  <a:lnTo>
                    <a:pt x="433259" y="16535"/>
                  </a:lnTo>
                  <a:lnTo>
                    <a:pt x="406485" y="10025"/>
                  </a:lnTo>
                  <a:lnTo>
                    <a:pt x="354374" y="2521"/>
                  </a:lnTo>
                  <a:lnTo>
                    <a:pt x="301434" y="0"/>
                  </a:lnTo>
                  <a:close/>
                </a:path>
                <a:path w="607060" h="220979" extrusionOk="0">
                  <a:moveTo>
                    <a:pt x="433259" y="16535"/>
                  </a:moveTo>
                  <a:lnTo>
                    <a:pt x="301434" y="16535"/>
                  </a:lnTo>
                  <a:lnTo>
                    <a:pt x="351490" y="18857"/>
                  </a:lnTo>
                  <a:lnTo>
                    <a:pt x="400787" y="25769"/>
                  </a:lnTo>
                  <a:lnTo>
                    <a:pt x="449046" y="37190"/>
                  </a:lnTo>
                  <a:lnTo>
                    <a:pt x="495989" y="53038"/>
                  </a:lnTo>
                  <a:lnTo>
                    <a:pt x="541336" y="73231"/>
                  </a:lnTo>
                  <a:lnTo>
                    <a:pt x="584809" y="97688"/>
                  </a:lnTo>
                  <a:lnTo>
                    <a:pt x="527253" y="197383"/>
                  </a:lnTo>
                  <a:lnTo>
                    <a:pt x="546339" y="197383"/>
                  </a:lnTo>
                  <a:lnTo>
                    <a:pt x="607009" y="92290"/>
                  </a:lnTo>
                  <a:lnTo>
                    <a:pt x="600417" y="88023"/>
                  </a:lnTo>
                  <a:lnTo>
                    <a:pt x="554732" y="61509"/>
                  </a:lnTo>
                  <a:lnTo>
                    <a:pt x="506975" y="39610"/>
                  </a:lnTo>
                  <a:lnTo>
                    <a:pt x="457455" y="22418"/>
                  </a:lnTo>
                  <a:lnTo>
                    <a:pt x="433259" y="16535"/>
                  </a:lnTo>
                  <a:close/>
                </a:path>
                <a:path w="607060" h="220979" extrusionOk="0">
                  <a:moveTo>
                    <a:pt x="301434" y="131521"/>
                  </a:moveTo>
                  <a:lnTo>
                    <a:pt x="254579" y="134124"/>
                  </a:lnTo>
                  <a:lnTo>
                    <a:pt x="208625" y="141862"/>
                  </a:lnTo>
                  <a:lnTo>
                    <a:pt x="163939" y="154627"/>
                  </a:lnTo>
                  <a:lnTo>
                    <a:pt x="120890" y="172310"/>
                  </a:lnTo>
                  <a:lnTo>
                    <a:pt x="79844" y="194805"/>
                  </a:lnTo>
                  <a:lnTo>
                    <a:pt x="113884" y="194805"/>
                  </a:lnTo>
                  <a:lnTo>
                    <a:pt x="122030" y="190143"/>
                  </a:lnTo>
                  <a:lnTo>
                    <a:pt x="164677" y="171901"/>
                  </a:lnTo>
                  <a:lnTo>
                    <a:pt x="209057" y="158725"/>
                  </a:lnTo>
                  <a:lnTo>
                    <a:pt x="254774" y="150733"/>
                  </a:lnTo>
                  <a:lnTo>
                    <a:pt x="301434" y="148043"/>
                  </a:lnTo>
                  <a:lnTo>
                    <a:pt x="415991" y="148043"/>
                  </a:lnTo>
                  <a:lnTo>
                    <a:pt x="396260" y="142287"/>
                  </a:lnTo>
                  <a:lnTo>
                    <a:pt x="349347" y="134231"/>
                  </a:lnTo>
                  <a:lnTo>
                    <a:pt x="301434" y="13152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6" name="Google Shape;346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82900" y="5879821"/>
              <a:ext cx="394418" cy="2826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7" name="Google Shape;347;p10"/>
          <p:cNvGrpSpPr/>
          <p:nvPr/>
        </p:nvGrpSpPr>
        <p:grpSpPr>
          <a:xfrm>
            <a:off x="9109134" y="3057560"/>
            <a:ext cx="607060" cy="499109"/>
            <a:chOff x="3277120" y="5465469"/>
            <a:chExt cx="607060" cy="499109"/>
          </a:xfrm>
        </p:grpSpPr>
        <p:sp>
          <p:nvSpPr>
            <p:cNvPr id="348" name="Google Shape;348;p10"/>
            <p:cNvSpPr/>
            <p:nvPr/>
          </p:nvSpPr>
          <p:spPr>
            <a:xfrm>
              <a:off x="3277120" y="5465469"/>
              <a:ext cx="607060" cy="499109"/>
            </a:xfrm>
            <a:custGeom>
              <a:avLst/>
              <a:gdLst/>
              <a:ahLst/>
              <a:cxnLst/>
              <a:rect l="l" t="t" r="r" b="b"/>
              <a:pathLst>
                <a:path w="607060" h="499110" extrusionOk="0">
                  <a:moveTo>
                    <a:pt x="500329" y="459003"/>
                  </a:moveTo>
                  <a:lnTo>
                    <a:pt x="491553" y="455282"/>
                  </a:lnTo>
                  <a:lnTo>
                    <a:pt x="487121" y="453491"/>
                  </a:lnTo>
                  <a:lnTo>
                    <a:pt x="472528" y="493598"/>
                  </a:lnTo>
                  <a:lnTo>
                    <a:pt x="481444" y="496976"/>
                  </a:lnTo>
                  <a:lnTo>
                    <a:pt x="485863" y="498741"/>
                  </a:lnTo>
                  <a:lnTo>
                    <a:pt x="500329" y="459003"/>
                  </a:lnTo>
                  <a:close/>
                </a:path>
                <a:path w="607060" h="499110" extrusionOk="0">
                  <a:moveTo>
                    <a:pt x="607009" y="89560"/>
                  </a:moveTo>
                  <a:lnTo>
                    <a:pt x="600316" y="85318"/>
                  </a:lnTo>
                  <a:lnTo>
                    <a:pt x="584746" y="76454"/>
                  </a:lnTo>
                  <a:lnTo>
                    <a:pt x="584746" y="95084"/>
                  </a:lnTo>
                  <a:lnTo>
                    <a:pt x="527177" y="194792"/>
                  </a:lnTo>
                  <a:lnTo>
                    <a:pt x="486130" y="172313"/>
                  </a:lnTo>
                  <a:lnTo>
                    <a:pt x="443077" y="154622"/>
                  </a:lnTo>
                  <a:lnTo>
                    <a:pt x="420027" y="148043"/>
                  </a:lnTo>
                  <a:lnTo>
                    <a:pt x="398386" y="141859"/>
                  </a:lnTo>
                  <a:lnTo>
                    <a:pt x="352437" y="134124"/>
                  </a:lnTo>
                  <a:lnTo>
                    <a:pt x="305574" y="131521"/>
                  </a:lnTo>
                  <a:lnTo>
                    <a:pt x="257670" y="134226"/>
                  </a:lnTo>
                  <a:lnTo>
                    <a:pt x="210756" y="142290"/>
                  </a:lnTo>
                  <a:lnTo>
                    <a:pt x="165214" y="155575"/>
                  </a:lnTo>
                  <a:lnTo>
                    <a:pt x="121424" y="173977"/>
                  </a:lnTo>
                  <a:lnTo>
                    <a:pt x="79756" y="197383"/>
                  </a:lnTo>
                  <a:lnTo>
                    <a:pt x="22199" y="97688"/>
                  </a:lnTo>
                  <a:lnTo>
                    <a:pt x="65671" y="73228"/>
                  </a:lnTo>
                  <a:lnTo>
                    <a:pt x="111023" y="53035"/>
                  </a:lnTo>
                  <a:lnTo>
                    <a:pt x="157962" y="37185"/>
                  </a:lnTo>
                  <a:lnTo>
                    <a:pt x="206222" y="25755"/>
                  </a:lnTo>
                  <a:lnTo>
                    <a:pt x="255511" y="18846"/>
                  </a:lnTo>
                  <a:lnTo>
                    <a:pt x="305574" y="16522"/>
                  </a:lnTo>
                  <a:lnTo>
                    <a:pt x="354774" y="18770"/>
                  </a:lnTo>
                  <a:lnTo>
                    <a:pt x="403275" y="25463"/>
                  </a:lnTo>
                  <a:lnTo>
                    <a:pt x="450799" y="36525"/>
                  </a:lnTo>
                  <a:lnTo>
                    <a:pt x="497065" y="51866"/>
                  </a:lnTo>
                  <a:lnTo>
                    <a:pt x="541807" y="71412"/>
                  </a:lnTo>
                  <a:lnTo>
                    <a:pt x="584746" y="95084"/>
                  </a:lnTo>
                  <a:lnTo>
                    <a:pt x="584746" y="76454"/>
                  </a:lnTo>
                  <a:lnTo>
                    <a:pt x="508012" y="38392"/>
                  </a:lnTo>
                  <a:lnTo>
                    <a:pt x="459181" y="21729"/>
                  </a:lnTo>
                  <a:lnTo>
                    <a:pt x="408952" y="9715"/>
                  </a:lnTo>
                  <a:lnTo>
                    <a:pt x="357644" y="2438"/>
                  </a:lnTo>
                  <a:lnTo>
                    <a:pt x="305574" y="0"/>
                  </a:lnTo>
                  <a:lnTo>
                    <a:pt x="252628" y="2514"/>
                  </a:lnTo>
                  <a:lnTo>
                    <a:pt x="200520" y="10020"/>
                  </a:lnTo>
                  <a:lnTo>
                    <a:pt x="149555" y="22415"/>
                  </a:lnTo>
                  <a:lnTo>
                    <a:pt x="100037" y="39611"/>
                  </a:lnTo>
                  <a:lnTo>
                    <a:pt x="52285" y="61506"/>
                  </a:lnTo>
                  <a:lnTo>
                    <a:pt x="6604" y="88023"/>
                  </a:lnTo>
                  <a:lnTo>
                    <a:pt x="0" y="92290"/>
                  </a:lnTo>
                  <a:lnTo>
                    <a:pt x="74231" y="220853"/>
                  </a:lnTo>
                  <a:lnTo>
                    <a:pt x="81559" y="215950"/>
                  </a:lnTo>
                  <a:lnTo>
                    <a:pt x="113195" y="197383"/>
                  </a:lnTo>
                  <a:lnTo>
                    <a:pt x="166014" y="172859"/>
                  </a:lnTo>
                  <a:lnTo>
                    <a:pt x="211226" y="159156"/>
                  </a:lnTo>
                  <a:lnTo>
                    <a:pt x="257873" y="150837"/>
                  </a:lnTo>
                  <a:lnTo>
                    <a:pt x="305574" y="148043"/>
                  </a:lnTo>
                  <a:lnTo>
                    <a:pt x="352234" y="150736"/>
                  </a:lnTo>
                  <a:lnTo>
                    <a:pt x="397954" y="158724"/>
                  </a:lnTo>
                  <a:lnTo>
                    <a:pt x="442341" y="171894"/>
                  </a:lnTo>
                  <a:lnTo>
                    <a:pt x="484987" y="190131"/>
                  </a:lnTo>
                  <a:lnTo>
                    <a:pt x="525500" y="213321"/>
                  </a:lnTo>
                  <a:lnTo>
                    <a:pt x="532803" y="218084"/>
                  </a:lnTo>
                  <a:lnTo>
                    <a:pt x="546252" y="194792"/>
                  </a:lnTo>
                  <a:lnTo>
                    <a:pt x="607009" y="8956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9" name="Google Shape;349;p10"/>
            <p:cNvGrpSpPr/>
            <p:nvPr/>
          </p:nvGrpSpPr>
          <p:grpSpPr>
            <a:xfrm>
              <a:off x="3299743" y="5473737"/>
              <a:ext cx="492591" cy="283270"/>
              <a:chOff x="3299743" y="5473737"/>
              <a:chExt cx="492591" cy="283270"/>
            </a:xfrm>
          </p:grpSpPr>
          <p:sp>
            <p:nvSpPr>
              <p:cNvPr id="350" name="Google Shape;350;p10"/>
              <p:cNvSpPr/>
              <p:nvPr/>
            </p:nvSpPr>
            <p:spPr>
              <a:xfrm>
                <a:off x="3383008" y="5494597"/>
                <a:ext cx="105410" cy="133985"/>
              </a:xfrm>
              <a:custGeom>
                <a:avLst/>
                <a:gdLst/>
                <a:ahLst/>
                <a:cxnLst/>
                <a:rect l="l" t="t" r="r" b="b"/>
                <a:pathLst>
                  <a:path w="105410" h="133985" extrusionOk="0">
                    <a:moveTo>
                      <a:pt x="85509" y="0"/>
                    </a:moveTo>
                    <a:lnTo>
                      <a:pt x="63727" y="5222"/>
                    </a:lnTo>
                    <a:lnTo>
                      <a:pt x="42197" y="11344"/>
                    </a:lnTo>
                    <a:lnTo>
                      <a:pt x="20945" y="18366"/>
                    </a:lnTo>
                    <a:lnTo>
                      <a:pt x="0" y="26288"/>
                    </a:lnTo>
                    <a:lnTo>
                      <a:pt x="39154" y="133857"/>
                    </a:lnTo>
                    <a:lnTo>
                      <a:pt x="55376" y="127547"/>
                    </a:lnTo>
                    <a:lnTo>
                      <a:pt x="71837" y="121929"/>
                    </a:lnTo>
                    <a:lnTo>
                      <a:pt x="88517" y="117002"/>
                    </a:lnTo>
                    <a:lnTo>
                      <a:pt x="105397" y="112763"/>
                    </a:lnTo>
                    <a:lnTo>
                      <a:pt x="85509" y="0"/>
                    </a:lnTo>
                    <a:close/>
                  </a:path>
                </a:pathLst>
              </a:custGeom>
              <a:solidFill>
                <a:srgbClr val="32A94E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10"/>
              <p:cNvSpPr/>
              <p:nvPr/>
            </p:nvSpPr>
            <p:spPr>
              <a:xfrm>
                <a:off x="3299743" y="5526459"/>
                <a:ext cx="10985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109854" h="136525" extrusionOk="0">
                    <a:moveTo>
                      <a:pt x="70078" y="0"/>
                    </a:moveTo>
                    <a:lnTo>
                      <a:pt x="52115" y="8197"/>
                    </a:lnTo>
                    <a:lnTo>
                      <a:pt x="34434" y="17059"/>
                    </a:lnTo>
                    <a:lnTo>
                      <a:pt x="17055" y="26592"/>
                    </a:lnTo>
                    <a:lnTo>
                      <a:pt x="0" y="36804"/>
                    </a:lnTo>
                    <a:lnTo>
                      <a:pt x="57251" y="135953"/>
                    </a:lnTo>
                    <a:lnTo>
                      <a:pt x="69925" y="128171"/>
                    </a:lnTo>
                    <a:lnTo>
                      <a:pt x="82829" y="120867"/>
                    </a:lnTo>
                    <a:lnTo>
                      <a:pt x="95952" y="114041"/>
                    </a:lnTo>
                    <a:lnTo>
                      <a:pt x="109283" y="107696"/>
                    </a:lnTo>
                    <a:lnTo>
                      <a:pt x="70078" y="0"/>
                    </a:lnTo>
                    <a:close/>
                  </a:path>
                </a:pathLst>
              </a:custGeom>
              <a:solidFill>
                <a:srgbClr val="20855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10"/>
              <p:cNvSpPr/>
              <p:nvPr/>
            </p:nvSpPr>
            <p:spPr>
              <a:xfrm>
                <a:off x="3467575" y="5628737"/>
                <a:ext cx="139065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28270" extrusionOk="0">
                    <a:moveTo>
                      <a:pt x="0" y="0"/>
                    </a:moveTo>
                    <a:lnTo>
                      <a:pt x="47487" y="64152"/>
                    </a:lnTo>
                    <a:lnTo>
                      <a:pt x="73005" y="98118"/>
                    </a:lnTo>
                    <a:lnTo>
                      <a:pt x="102328" y="126315"/>
                    </a:lnTo>
                    <a:lnTo>
                      <a:pt x="112679" y="127788"/>
                    </a:lnTo>
                    <a:lnTo>
                      <a:pt x="122827" y="125274"/>
                    </a:lnTo>
                    <a:lnTo>
                      <a:pt x="131533" y="118833"/>
                    </a:lnTo>
                    <a:lnTo>
                      <a:pt x="133425" y="115646"/>
                    </a:lnTo>
                    <a:lnTo>
                      <a:pt x="106667" y="115646"/>
                    </a:lnTo>
                    <a:lnTo>
                      <a:pt x="94957" y="105054"/>
                    </a:lnTo>
                    <a:lnTo>
                      <a:pt x="94500" y="96024"/>
                    </a:lnTo>
                    <a:lnTo>
                      <a:pt x="105079" y="84302"/>
                    </a:lnTo>
                    <a:lnTo>
                      <a:pt x="114122" y="83845"/>
                    </a:lnTo>
                    <a:lnTo>
                      <a:pt x="132189" y="83845"/>
                    </a:lnTo>
                    <a:lnTo>
                      <a:pt x="129578" y="80314"/>
                    </a:lnTo>
                    <a:lnTo>
                      <a:pt x="104616" y="63506"/>
                    </a:lnTo>
                    <a:lnTo>
                      <a:pt x="60598" y="36371"/>
                    </a:lnTo>
                    <a:lnTo>
                      <a:pt x="0" y="0"/>
                    </a:lnTo>
                    <a:close/>
                  </a:path>
                  <a:path w="139064" h="128270" extrusionOk="0">
                    <a:moveTo>
                      <a:pt x="132189" y="83845"/>
                    </a:moveTo>
                    <a:lnTo>
                      <a:pt x="114122" y="83845"/>
                    </a:lnTo>
                    <a:lnTo>
                      <a:pt x="125831" y="94424"/>
                    </a:lnTo>
                    <a:lnTo>
                      <a:pt x="126301" y="103466"/>
                    </a:lnTo>
                    <a:lnTo>
                      <a:pt x="115709" y="115189"/>
                    </a:lnTo>
                    <a:lnTo>
                      <a:pt x="106667" y="115646"/>
                    </a:lnTo>
                    <a:lnTo>
                      <a:pt x="133425" y="115646"/>
                    </a:lnTo>
                    <a:lnTo>
                      <a:pt x="137059" y="109520"/>
                    </a:lnTo>
                    <a:lnTo>
                      <a:pt x="138533" y="99169"/>
                    </a:lnTo>
                    <a:lnTo>
                      <a:pt x="136018" y="89021"/>
                    </a:lnTo>
                    <a:lnTo>
                      <a:pt x="132189" y="83845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10"/>
              <p:cNvSpPr/>
              <p:nvPr/>
            </p:nvSpPr>
            <p:spPr>
              <a:xfrm>
                <a:off x="3366884" y="5473737"/>
                <a:ext cx="425450" cy="84455"/>
              </a:xfrm>
              <a:custGeom>
                <a:avLst/>
                <a:gdLst/>
                <a:ahLst/>
                <a:cxnLst/>
                <a:rect l="l" t="t" r="r" b="b"/>
                <a:pathLst>
                  <a:path w="425450" h="84454" extrusionOk="0">
                    <a:moveTo>
                      <a:pt x="27800" y="79248"/>
                    </a:moveTo>
                    <a:lnTo>
                      <a:pt x="13208" y="39154"/>
                    </a:lnTo>
                    <a:lnTo>
                      <a:pt x="8775" y="40932"/>
                    </a:lnTo>
                    <a:lnTo>
                      <a:pt x="0" y="44653"/>
                    </a:lnTo>
                    <a:lnTo>
                      <a:pt x="14465" y="84391"/>
                    </a:lnTo>
                    <a:lnTo>
                      <a:pt x="18884" y="82626"/>
                    </a:lnTo>
                    <a:lnTo>
                      <a:pt x="27800" y="79248"/>
                    </a:lnTo>
                    <a:close/>
                  </a:path>
                  <a:path w="425450" h="84454" extrusionOk="0">
                    <a:moveTo>
                      <a:pt x="121970" y="53898"/>
                    </a:moveTo>
                    <a:lnTo>
                      <a:pt x="114147" y="9537"/>
                    </a:lnTo>
                    <a:lnTo>
                      <a:pt x="109461" y="10426"/>
                    </a:lnTo>
                    <a:lnTo>
                      <a:pt x="100139" y="12395"/>
                    </a:lnTo>
                    <a:lnTo>
                      <a:pt x="107924" y="56553"/>
                    </a:lnTo>
                    <a:lnTo>
                      <a:pt x="112585" y="55613"/>
                    </a:lnTo>
                    <a:lnTo>
                      <a:pt x="121970" y="53898"/>
                    </a:lnTo>
                    <a:close/>
                  </a:path>
                  <a:path w="425450" h="84454" extrusionOk="0">
                    <a:moveTo>
                      <a:pt x="219341" y="63"/>
                    </a:moveTo>
                    <a:lnTo>
                      <a:pt x="212204" y="0"/>
                    </a:lnTo>
                    <a:lnTo>
                      <a:pt x="205041" y="203"/>
                    </a:lnTo>
                    <a:lnTo>
                      <a:pt x="205041" y="45935"/>
                    </a:lnTo>
                    <a:lnTo>
                      <a:pt x="212204" y="45745"/>
                    </a:lnTo>
                    <a:lnTo>
                      <a:pt x="215811" y="45745"/>
                    </a:lnTo>
                    <a:lnTo>
                      <a:pt x="219341" y="45808"/>
                    </a:lnTo>
                    <a:lnTo>
                      <a:pt x="219341" y="63"/>
                    </a:lnTo>
                    <a:close/>
                  </a:path>
                  <a:path w="425450" h="84454" extrusionOk="0">
                    <a:moveTo>
                      <a:pt x="324510" y="10960"/>
                    </a:moveTo>
                    <a:lnTo>
                      <a:pt x="315175" y="9093"/>
                    </a:lnTo>
                    <a:lnTo>
                      <a:pt x="310464" y="8267"/>
                    </a:lnTo>
                    <a:lnTo>
                      <a:pt x="302628" y="52730"/>
                    </a:lnTo>
                    <a:lnTo>
                      <a:pt x="312051" y="54267"/>
                    </a:lnTo>
                    <a:lnTo>
                      <a:pt x="316725" y="55143"/>
                    </a:lnTo>
                    <a:lnTo>
                      <a:pt x="324510" y="10960"/>
                    </a:lnTo>
                    <a:close/>
                  </a:path>
                  <a:path w="425450" h="84454" extrusionOk="0">
                    <a:moveTo>
                      <a:pt x="425373" y="41960"/>
                    </a:moveTo>
                    <a:lnTo>
                      <a:pt x="420979" y="40119"/>
                    </a:lnTo>
                    <a:lnTo>
                      <a:pt x="412089" y="36639"/>
                    </a:lnTo>
                    <a:lnTo>
                      <a:pt x="397421" y="76949"/>
                    </a:lnTo>
                    <a:lnTo>
                      <a:pt x="401916" y="78549"/>
                    </a:lnTo>
                    <a:lnTo>
                      <a:pt x="410832" y="81902"/>
                    </a:lnTo>
                    <a:lnTo>
                      <a:pt x="425373" y="4196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4" name="Google Shape;354;p10"/>
          <p:cNvGrpSpPr/>
          <p:nvPr/>
        </p:nvGrpSpPr>
        <p:grpSpPr>
          <a:xfrm>
            <a:off x="10715566" y="3042696"/>
            <a:ext cx="607060" cy="288231"/>
            <a:chOff x="3260166" y="6222250"/>
            <a:chExt cx="607060" cy="288231"/>
          </a:xfrm>
        </p:grpSpPr>
        <p:sp>
          <p:nvSpPr>
            <p:cNvPr id="355" name="Google Shape;355;p10"/>
            <p:cNvSpPr/>
            <p:nvPr/>
          </p:nvSpPr>
          <p:spPr>
            <a:xfrm>
              <a:off x="3572371" y="6239268"/>
              <a:ext cx="89535" cy="121920"/>
            </a:xfrm>
            <a:custGeom>
              <a:avLst/>
              <a:gdLst/>
              <a:ahLst/>
              <a:cxnLst/>
              <a:rect l="l" t="t" r="r" b="b"/>
              <a:pathLst>
                <a:path w="89535" h="121920" extrusionOk="0">
                  <a:moveTo>
                    <a:pt x="0" y="0"/>
                  </a:moveTo>
                  <a:lnTo>
                    <a:pt x="0" y="114363"/>
                  </a:lnTo>
                  <a:lnTo>
                    <a:pt x="17576" y="115174"/>
                  </a:lnTo>
                  <a:lnTo>
                    <a:pt x="35034" y="116708"/>
                  </a:lnTo>
                  <a:lnTo>
                    <a:pt x="52361" y="118958"/>
                  </a:lnTo>
                  <a:lnTo>
                    <a:pt x="69545" y="121920"/>
                  </a:lnTo>
                  <a:lnTo>
                    <a:pt x="89395" y="9283"/>
                  </a:lnTo>
                  <a:lnTo>
                    <a:pt x="67301" y="5570"/>
                  </a:lnTo>
                  <a:lnTo>
                    <a:pt x="45021" y="2779"/>
                  </a:lnTo>
                  <a:lnTo>
                    <a:pt x="22579" y="9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5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0"/>
            <p:cNvSpPr/>
            <p:nvPr/>
          </p:nvSpPr>
          <p:spPr>
            <a:xfrm>
              <a:off x="3468439" y="6239136"/>
              <a:ext cx="90170" cy="121285"/>
            </a:xfrm>
            <a:custGeom>
              <a:avLst/>
              <a:gdLst/>
              <a:ahLst/>
              <a:cxnLst/>
              <a:rect l="l" t="t" r="r" b="b"/>
              <a:pathLst>
                <a:path w="90170" h="121285" extrusionOk="0">
                  <a:moveTo>
                    <a:pt x="89636" y="0"/>
                  </a:moveTo>
                  <a:lnTo>
                    <a:pt x="67019" y="621"/>
                  </a:lnTo>
                  <a:lnTo>
                    <a:pt x="44523" y="2179"/>
                  </a:lnTo>
                  <a:lnTo>
                    <a:pt x="22174" y="4673"/>
                  </a:lnTo>
                  <a:lnTo>
                    <a:pt x="0" y="8102"/>
                  </a:lnTo>
                  <a:lnTo>
                    <a:pt x="19862" y="120726"/>
                  </a:lnTo>
                  <a:lnTo>
                    <a:pt x="37121" y="118051"/>
                  </a:lnTo>
                  <a:lnTo>
                    <a:pt x="54516" y="116103"/>
                  </a:lnTo>
                  <a:lnTo>
                    <a:pt x="72028" y="114879"/>
                  </a:lnTo>
                  <a:lnTo>
                    <a:pt x="89636" y="114376"/>
                  </a:lnTo>
                  <a:lnTo>
                    <a:pt x="89636" y="0"/>
                  </a:lnTo>
                  <a:close/>
                </a:path>
              </a:pathLst>
            </a:custGeom>
            <a:solidFill>
              <a:srgbClr val="89BF5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0"/>
            <p:cNvSpPr/>
            <p:nvPr/>
          </p:nvSpPr>
          <p:spPr>
            <a:xfrm>
              <a:off x="3368259" y="6249914"/>
              <a:ext cx="106045" cy="133350"/>
            </a:xfrm>
            <a:custGeom>
              <a:avLst/>
              <a:gdLst/>
              <a:ahLst/>
              <a:cxnLst/>
              <a:rect l="l" t="t" r="r" b="b"/>
              <a:pathLst>
                <a:path w="106045" h="133350" extrusionOk="0">
                  <a:moveTo>
                    <a:pt x="86144" y="0"/>
                  </a:moveTo>
                  <a:lnTo>
                    <a:pt x="64209" y="4958"/>
                  </a:lnTo>
                  <a:lnTo>
                    <a:pt x="42524" y="10834"/>
                  </a:lnTo>
                  <a:lnTo>
                    <a:pt x="21112" y="17618"/>
                  </a:lnTo>
                  <a:lnTo>
                    <a:pt x="0" y="25298"/>
                  </a:lnTo>
                  <a:lnTo>
                    <a:pt x="39141" y="132854"/>
                  </a:lnTo>
                  <a:lnTo>
                    <a:pt x="55530" y="126765"/>
                  </a:lnTo>
                  <a:lnTo>
                    <a:pt x="72150" y="121364"/>
                  </a:lnTo>
                  <a:lnTo>
                    <a:pt x="88981" y="116663"/>
                  </a:lnTo>
                  <a:lnTo>
                    <a:pt x="106006" y="112674"/>
                  </a:lnTo>
                  <a:lnTo>
                    <a:pt x="86144" y="0"/>
                  </a:lnTo>
                  <a:close/>
                </a:path>
              </a:pathLst>
            </a:custGeom>
            <a:solidFill>
              <a:srgbClr val="32A94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0"/>
            <p:cNvSpPr/>
            <p:nvPr/>
          </p:nvSpPr>
          <p:spPr>
            <a:xfrm>
              <a:off x="3655913" y="6251376"/>
              <a:ext cx="105410" cy="133985"/>
            </a:xfrm>
            <a:custGeom>
              <a:avLst/>
              <a:gdLst/>
              <a:ahLst/>
              <a:cxnLst/>
              <a:rect l="l" t="t" r="r" b="b"/>
              <a:pathLst>
                <a:path w="105410" h="133985" extrusionOk="0">
                  <a:moveTo>
                    <a:pt x="19875" y="0"/>
                  </a:moveTo>
                  <a:lnTo>
                    <a:pt x="0" y="112763"/>
                  </a:lnTo>
                  <a:lnTo>
                    <a:pt x="16879" y="117002"/>
                  </a:lnTo>
                  <a:lnTo>
                    <a:pt x="33558" y="121929"/>
                  </a:lnTo>
                  <a:lnTo>
                    <a:pt x="50015" y="127547"/>
                  </a:lnTo>
                  <a:lnTo>
                    <a:pt x="66230" y="133858"/>
                  </a:lnTo>
                  <a:lnTo>
                    <a:pt x="105384" y="26289"/>
                  </a:lnTo>
                  <a:lnTo>
                    <a:pt x="84446" y="18366"/>
                  </a:lnTo>
                  <a:lnTo>
                    <a:pt x="63196" y="11344"/>
                  </a:lnTo>
                  <a:lnTo>
                    <a:pt x="41664" y="5222"/>
                  </a:lnTo>
                  <a:lnTo>
                    <a:pt x="19875" y="0"/>
                  </a:lnTo>
                  <a:close/>
                </a:path>
              </a:pathLst>
            </a:custGeom>
            <a:solidFill>
              <a:srgbClr val="EE7C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0"/>
            <p:cNvSpPr/>
            <p:nvPr/>
          </p:nvSpPr>
          <p:spPr>
            <a:xfrm>
              <a:off x="3282863" y="6280587"/>
              <a:ext cx="111760" cy="136525"/>
            </a:xfrm>
            <a:custGeom>
              <a:avLst/>
              <a:gdLst/>
              <a:ahLst/>
              <a:cxnLst/>
              <a:rect l="l" t="t" r="r" b="b"/>
              <a:pathLst>
                <a:path w="111760" h="136525" extrusionOk="0">
                  <a:moveTo>
                    <a:pt x="72136" y="0"/>
                  </a:moveTo>
                  <a:lnTo>
                    <a:pt x="53640" y="8156"/>
                  </a:lnTo>
                  <a:lnTo>
                    <a:pt x="35434" y="17011"/>
                  </a:lnTo>
                  <a:lnTo>
                    <a:pt x="17545" y="26571"/>
                  </a:lnTo>
                  <a:lnTo>
                    <a:pt x="0" y="36842"/>
                  </a:lnTo>
                  <a:lnTo>
                    <a:pt x="57264" y="136016"/>
                  </a:lnTo>
                  <a:lnTo>
                    <a:pt x="70430" y="128166"/>
                  </a:lnTo>
                  <a:lnTo>
                    <a:pt x="83839" y="120824"/>
                  </a:lnTo>
                  <a:lnTo>
                    <a:pt x="97476" y="113992"/>
                  </a:lnTo>
                  <a:lnTo>
                    <a:pt x="111328" y="107670"/>
                  </a:lnTo>
                  <a:lnTo>
                    <a:pt x="72136" y="0"/>
                  </a:lnTo>
                  <a:close/>
                </a:path>
              </a:pathLst>
            </a:custGeom>
            <a:solidFill>
              <a:srgbClr val="20855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0"/>
            <p:cNvSpPr/>
            <p:nvPr/>
          </p:nvSpPr>
          <p:spPr>
            <a:xfrm>
              <a:off x="3735282" y="6283236"/>
              <a:ext cx="109855" cy="136525"/>
            </a:xfrm>
            <a:custGeom>
              <a:avLst/>
              <a:gdLst/>
              <a:ahLst/>
              <a:cxnLst/>
              <a:rect l="l" t="t" r="r" b="b"/>
              <a:pathLst>
                <a:path w="109854" h="136525" extrusionOk="0">
                  <a:moveTo>
                    <a:pt x="39192" y="0"/>
                  </a:moveTo>
                  <a:lnTo>
                    <a:pt x="0" y="107695"/>
                  </a:lnTo>
                  <a:lnTo>
                    <a:pt x="13330" y="114041"/>
                  </a:lnTo>
                  <a:lnTo>
                    <a:pt x="26454" y="120867"/>
                  </a:lnTo>
                  <a:lnTo>
                    <a:pt x="39358" y="128171"/>
                  </a:lnTo>
                  <a:lnTo>
                    <a:pt x="52031" y="135953"/>
                  </a:lnTo>
                  <a:lnTo>
                    <a:pt x="109270" y="36804"/>
                  </a:lnTo>
                  <a:lnTo>
                    <a:pt x="92222" y="26592"/>
                  </a:lnTo>
                  <a:lnTo>
                    <a:pt x="74845" y="17059"/>
                  </a:lnTo>
                  <a:lnTo>
                    <a:pt x="57162" y="8197"/>
                  </a:lnTo>
                  <a:lnTo>
                    <a:pt x="39192" y="0"/>
                  </a:lnTo>
                  <a:close/>
                </a:path>
              </a:pathLst>
            </a:custGeom>
            <a:solidFill>
              <a:srgbClr val="E31D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1" name="Google Shape;361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37769" y="6438269"/>
              <a:ext cx="170212" cy="722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2" name="Google Shape;362;p10"/>
            <p:cNvSpPr/>
            <p:nvPr/>
          </p:nvSpPr>
          <p:spPr>
            <a:xfrm>
              <a:off x="3260166" y="6222250"/>
              <a:ext cx="607060" cy="220979"/>
            </a:xfrm>
            <a:custGeom>
              <a:avLst/>
              <a:gdLst/>
              <a:ahLst/>
              <a:cxnLst/>
              <a:rect l="l" t="t" r="r" b="b"/>
              <a:pathLst>
                <a:path w="607060" h="220979" extrusionOk="0">
                  <a:moveTo>
                    <a:pt x="607009" y="92290"/>
                  </a:moveTo>
                  <a:lnTo>
                    <a:pt x="600417" y="88023"/>
                  </a:lnTo>
                  <a:lnTo>
                    <a:pt x="584809" y="78968"/>
                  </a:lnTo>
                  <a:lnTo>
                    <a:pt x="584809" y="97688"/>
                  </a:lnTo>
                  <a:lnTo>
                    <a:pt x="527253" y="197383"/>
                  </a:lnTo>
                  <a:lnTo>
                    <a:pt x="485584" y="173977"/>
                  </a:lnTo>
                  <a:lnTo>
                    <a:pt x="441794" y="155575"/>
                  </a:lnTo>
                  <a:lnTo>
                    <a:pt x="396252" y="142290"/>
                  </a:lnTo>
                  <a:lnTo>
                    <a:pt x="349338" y="134226"/>
                  </a:lnTo>
                  <a:lnTo>
                    <a:pt x="301434" y="131521"/>
                  </a:lnTo>
                  <a:lnTo>
                    <a:pt x="254571" y="134124"/>
                  </a:lnTo>
                  <a:lnTo>
                    <a:pt x="208622" y="141859"/>
                  </a:lnTo>
                  <a:lnTo>
                    <a:pt x="163931" y="154622"/>
                  </a:lnTo>
                  <a:lnTo>
                    <a:pt x="120878" y="172313"/>
                  </a:lnTo>
                  <a:lnTo>
                    <a:pt x="79844" y="194805"/>
                  </a:lnTo>
                  <a:lnTo>
                    <a:pt x="22275" y="95084"/>
                  </a:lnTo>
                  <a:lnTo>
                    <a:pt x="65201" y="71412"/>
                  </a:lnTo>
                  <a:lnTo>
                    <a:pt x="94856" y="58458"/>
                  </a:lnTo>
                  <a:lnTo>
                    <a:pt x="106413" y="90170"/>
                  </a:lnTo>
                  <a:lnTo>
                    <a:pt x="115328" y="86817"/>
                  </a:lnTo>
                  <a:lnTo>
                    <a:pt x="119824" y="85217"/>
                  </a:lnTo>
                  <a:lnTo>
                    <a:pt x="107988" y="52717"/>
                  </a:lnTo>
                  <a:lnTo>
                    <a:pt x="109943" y="51866"/>
                  </a:lnTo>
                  <a:lnTo>
                    <a:pt x="156210" y="36525"/>
                  </a:lnTo>
                  <a:lnTo>
                    <a:pt x="194221" y="27686"/>
                  </a:lnTo>
                  <a:lnTo>
                    <a:pt x="200533" y="63411"/>
                  </a:lnTo>
                  <a:lnTo>
                    <a:pt x="205206" y="62534"/>
                  </a:lnTo>
                  <a:lnTo>
                    <a:pt x="214617" y="60998"/>
                  </a:lnTo>
                  <a:lnTo>
                    <a:pt x="208241" y="24841"/>
                  </a:lnTo>
                  <a:lnTo>
                    <a:pt x="252222" y="18770"/>
                  </a:lnTo>
                  <a:lnTo>
                    <a:pt x="297903" y="16687"/>
                  </a:lnTo>
                  <a:lnTo>
                    <a:pt x="297903" y="54076"/>
                  </a:lnTo>
                  <a:lnTo>
                    <a:pt x="301434" y="54013"/>
                  </a:lnTo>
                  <a:lnTo>
                    <a:pt x="305041" y="54013"/>
                  </a:lnTo>
                  <a:lnTo>
                    <a:pt x="312204" y="54203"/>
                  </a:lnTo>
                  <a:lnTo>
                    <a:pt x="312204" y="17030"/>
                  </a:lnTo>
                  <a:lnTo>
                    <a:pt x="351485" y="18846"/>
                  </a:lnTo>
                  <a:lnTo>
                    <a:pt x="400786" y="25755"/>
                  </a:lnTo>
                  <a:lnTo>
                    <a:pt x="401650" y="25971"/>
                  </a:lnTo>
                  <a:lnTo>
                    <a:pt x="395274" y="62166"/>
                  </a:lnTo>
                  <a:lnTo>
                    <a:pt x="404660" y="63881"/>
                  </a:lnTo>
                  <a:lnTo>
                    <a:pt x="409321" y="64820"/>
                  </a:lnTo>
                  <a:lnTo>
                    <a:pt x="415582" y="29273"/>
                  </a:lnTo>
                  <a:lnTo>
                    <a:pt x="449046" y="37185"/>
                  </a:lnTo>
                  <a:lnTo>
                    <a:pt x="495985" y="53035"/>
                  </a:lnTo>
                  <a:lnTo>
                    <a:pt x="501154" y="55346"/>
                  </a:lnTo>
                  <a:lnTo>
                    <a:pt x="489445" y="87515"/>
                  </a:lnTo>
                  <a:lnTo>
                    <a:pt x="498360" y="90893"/>
                  </a:lnTo>
                  <a:lnTo>
                    <a:pt x="502780" y="92659"/>
                  </a:lnTo>
                  <a:lnTo>
                    <a:pt x="514235" y="61175"/>
                  </a:lnTo>
                  <a:lnTo>
                    <a:pt x="541337" y="73228"/>
                  </a:lnTo>
                  <a:lnTo>
                    <a:pt x="584809" y="97688"/>
                  </a:lnTo>
                  <a:lnTo>
                    <a:pt x="584809" y="78968"/>
                  </a:lnTo>
                  <a:lnTo>
                    <a:pt x="554723" y="61506"/>
                  </a:lnTo>
                  <a:lnTo>
                    <a:pt x="506971" y="39611"/>
                  </a:lnTo>
                  <a:lnTo>
                    <a:pt x="457454" y="22415"/>
                  </a:lnTo>
                  <a:lnTo>
                    <a:pt x="433209" y="16522"/>
                  </a:lnTo>
                  <a:lnTo>
                    <a:pt x="406476" y="10020"/>
                  </a:lnTo>
                  <a:lnTo>
                    <a:pt x="354368" y="2514"/>
                  </a:lnTo>
                  <a:lnTo>
                    <a:pt x="301434" y="0"/>
                  </a:lnTo>
                  <a:lnTo>
                    <a:pt x="249351" y="2438"/>
                  </a:lnTo>
                  <a:lnTo>
                    <a:pt x="198056" y="9715"/>
                  </a:lnTo>
                  <a:lnTo>
                    <a:pt x="147828" y="21729"/>
                  </a:lnTo>
                  <a:lnTo>
                    <a:pt x="98996" y="38392"/>
                  </a:lnTo>
                  <a:lnTo>
                    <a:pt x="51841" y="59613"/>
                  </a:lnTo>
                  <a:lnTo>
                    <a:pt x="6705" y="85318"/>
                  </a:lnTo>
                  <a:lnTo>
                    <a:pt x="0" y="89560"/>
                  </a:lnTo>
                  <a:lnTo>
                    <a:pt x="74206" y="218084"/>
                  </a:lnTo>
                  <a:lnTo>
                    <a:pt x="81508" y="213321"/>
                  </a:lnTo>
                  <a:lnTo>
                    <a:pt x="113868" y="194805"/>
                  </a:lnTo>
                  <a:lnTo>
                    <a:pt x="164668" y="171894"/>
                  </a:lnTo>
                  <a:lnTo>
                    <a:pt x="209042" y="158724"/>
                  </a:lnTo>
                  <a:lnTo>
                    <a:pt x="254762" y="150736"/>
                  </a:lnTo>
                  <a:lnTo>
                    <a:pt x="301434" y="148043"/>
                  </a:lnTo>
                  <a:lnTo>
                    <a:pt x="349135" y="150837"/>
                  </a:lnTo>
                  <a:lnTo>
                    <a:pt x="395782" y="159156"/>
                  </a:lnTo>
                  <a:lnTo>
                    <a:pt x="440982" y="172859"/>
                  </a:lnTo>
                  <a:lnTo>
                    <a:pt x="484339" y="191833"/>
                  </a:lnTo>
                  <a:lnTo>
                    <a:pt x="525449" y="215950"/>
                  </a:lnTo>
                  <a:lnTo>
                    <a:pt x="532790" y="220853"/>
                  </a:lnTo>
                  <a:lnTo>
                    <a:pt x="546341" y="197383"/>
                  </a:lnTo>
                  <a:lnTo>
                    <a:pt x="607009" y="9229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Google Shape;363;p10"/>
          <p:cNvGrpSpPr/>
          <p:nvPr/>
        </p:nvGrpSpPr>
        <p:grpSpPr>
          <a:xfrm>
            <a:off x="9912350" y="3990288"/>
            <a:ext cx="607060" cy="290875"/>
            <a:chOff x="3260205" y="5871553"/>
            <a:chExt cx="607060" cy="290875"/>
          </a:xfrm>
        </p:grpSpPr>
        <p:sp>
          <p:nvSpPr>
            <p:cNvPr id="364" name="Google Shape;364;p10"/>
            <p:cNvSpPr/>
            <p:nvPr/>
          </p:nvSpPr>
          <p:spPr>
            <a:xfrm>
              <a:off x="3260205" y="5871553"/>
              <a:ext cx="607060" cy="220979"/>
            </a:xfrm>
            <a:custGeom>
              <a:avLst/>
              <a:gdLst/>
              <a:ahLst/>
              <a:cxnLst/>
              <a:rect l="l" t="t" r="r" b="b"/>
              <a:pathLst>
                <a:path w="607060" h="220979" extrusionOk="0">
                  <a:moveTo>
                    <a:pt x="415991" y="148043"/>
                  </a:moveTo>
                  <a:lnTo>
                    <a:pt x="301434" y="148043"/>
                  </a:lnTo>
                  <a:lnTo>
                    <a:pt x="349134" y="150841"/>
                  </a:lnTo>
                  <a:lnTo>
                    <a:pt x="395786" y="159152"/>
                  </a:lnTo>
                  <a:lnTo>
                    <a:pt x="440991" y="172856"/>
                  </a:lnTo>
                  <a:lnTo>
                    <a:pt x="484345" y="191829"/>
                  </a:lnTo>
                  <a:lnTo>
                    <a:pt x="525449" y="215950"/>
                  </a:lnTo>
                  <a:lnTo>
                    <a:pt x="532790" y="220852"/>
                  </a:lnTo>
                  <a:lnTo>
                    <a:pt x="546339" y="197383"/>
                  </a:lnTo>
                  <a:lnTo>
                    <a:pt x="527253" y="197383"/>
                  </a:lnTo>
                  <a:lnTo>
                    <a:pt x="485588" y="173976"/>
                  </a:lnTo>
                  <a:lnTo>
                    <a:pt x="441799" y="155573"/>
                  </a:lnTo>
                  <a:lnTo>
                    <a:pt x="415991" y="148043"/>
                  </a:lnTo>
                  <a:close/>
                </a:path>
                <a:path w="607060" h="220979" extrusionOk="0">
                  <a:moveTo>
                    <a:pt x="301434" y="0"/>
                  </a:moveTo>
                  <a:lnTo>
                    <a:pt x="249357" y="2443"/>
                  </a:lnTo>
                  <a:lnTo>
                    <a:pt x="198053" y="9715"/>
                  </a:lnTo>
                  <a:lnTo>
                    <a:pt x="147829" y="21728"/>
                  </a:lnTo>
                  <a:lnTo>
                    <a:pt x="98990" y="38391"/>
                  </a:lnTo>
                  <a:lnTo>
                    <a:pt x="51843" y="59617"/>
                  </a:lnTo>
                  <a:lnTo>
                    <a:pt x="6692" y="85318"/>
                  </a:lnTo>
                  <a:lnTo>
                    <a:pt x="0" y="89560"/>
                  </a:lnTo>
                  <a:lnTo>
                    <a:pt x="74206" y="218084"/>
                  </a:lnTo>
                  <a:lnTo>
                    <a:pt x="81508" y="213334"/>
                  </a:lnTo>
                  <a:lnTo>
                    <a:pt x="113884" y="194805"/>
                  </a:lnTo>
                  <a:lnTo>
                    <a:pt x="79844" y="194805"/>
                  </a:lnTo>
                  <a:lnTo>
                    <a:pt x="22275" y="95084"/>
                  </a:lnTo>
                  <a:lnTo>
                    <a:pt x="65210" y="71411"/>
                  </a:lnTo>
                  <a:lnTo>
                    <a:pt x="109946" y="51865"/>
                  </a:lnTo>
                  <a:lnTo>
                    <a:pt x="156211" y="36526"/>
                  </a:lnTo>
                  <a:lnTo>
                    <a:pt x="203730" y="25472"/>
                  </a:lnTo>
                  <a:lnTo>
                    <a:pt x="252229" y="18782"/>
                  </a:lnTo>
                  <a:lnTo>
                    <a:pt x="301434" y="16535"/>
                  </a:lnTo>
                  <a:lnTo>
                    <a:pt x="433259" y="16535"/>
                  </a:lnTo>
                  <a:lnTo>
                    <a:pt x="406485" y="10025"/>
                  </a:lnTo>
                  <a:lnTo>
                    <a:pt x="354374" y="2521"/>
                  </a:lnTo>
                  <a:lnTo>
                    <a:pt x="301434" y="0"/>
                  </a:lnTo>
                  <a:close/>
                </a:path>
                <a:path w="607060" h="220979" extrusionOk="0">
                  <a:moveTo>
                    <a:pt x="433259" y="16535"/>
                  </a:moveTo>
                  <a:lnTo>
                    <a:pt x="301434" y="16535"/>
                  </a:lnTo>
                  <a:lnTo>
                    <a:pt x="351490" y="18857"/>
                  </a:lnTo>
                  <a:lnTo>
                    <a:pt x="400787" y="25769"/>
                  </a:lnTo>
                  <a:lnTo>
                    <a:pt x="449046" y="37190"/>
                  </a:lnTo>
                  <a:lnTo>
                    <a:pt x="495989" y="53038"/>
                  </a:lnTo>
                  <a:lnTo>
                    <a:pt x="541336" y="73231"/>
                  </a:lnTo>
                  <a:lnTo>
                    <a:pt x="584809" y="97688"/>
                  </a:lnTo>
                  <a:lnTo>
                    <a:pt x="527253" y="197383"/>
                  </a:lnTo>
                  <a:lnTo>
                    <a:pt x="546339" y="197383"/>
                  </a:lnTo>
                  <a:lnTo>
                    <a:pt x="607009" y="92290"/>
                  </a:lnTo>
                  <a:lnTo>
                    <a:pt x="600417" y="88023"/>
                  </a:lnTo>
                  <a:lnTo>
                    <a:pt x="554732" y="61509"/>
                  </a:lnTo>
                  <a:lnTo>
                    <a:pt x="506975" y="39610"/>
                  </a:lnTo>
                  <a:lnTo>
                    <a:pt x="457455" y="22418"/>
                  </a:lnTo>
                  <a:lnTo>
                    <a:pt x="433259" y="16535"/>
                  </a:lnTo>
                  <a:close/>
                </a:path>
                <a:path w="607060" h="220979" extrusionOk="0">
                  <a:moveTo>
                    <a:pt x="301434" y="131521"/>
                  </a:moveTo>
                  <a:lnTo>
                    <a:pt x="254579" y="134124"/>
                  </a:lnTo>
                  <a:lnTo>
                    <a:pt x="208625" y="141862"/>
                  </a:lnTo>
                  <a:lnTo>
                    <a:pt x="163939" y="154627"/>
                  </a:lnTo>
                  <a:lnTo>
                    <a:pt x="120890" y="172310"/>
                  </a:lnTo>
                  <a:lnTo>
                    <a:pt x="79844" y="194805"/>
                  </a:lnTo>
                  <a:lnTo>
                    <a:pt x="113884" y="194805"/>
                  </a:lnTo>
                  <a:lnTo>
                    <a:pt x="122030" y="190143"/>
                  </a:lnTo>
                  <a:lnTo>
                    <a:pt x="164677" y="171901"/>
                  </a:lnTo>
                  <a:lnTo>
                    <a:pt x="209057" y="158725"/>
                  </a:lnTo>
                  <a:lnTo>
                    <a:pt x="254774" y="150733"/>
                  </a:lnTo>
                  <a:lnTo>
                    <a:pt x="301434" y="148043"/>
                  </a:lnTo>
                  <a:lnTo>
                    <a:pt x="415991" y="148043"/>
                  </a:lnTo>
                  <a:lnTo>
                    <a:pt x="396260" y="142287"/>
                  </a:lnTo>
                  <a:lnTo>
                    <a:pt x="349347" y="134231"/>
                  </a:lnTo>
                  <a:lnTo>
                    <a:pt x="301434" y="13152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5" name="Google Shape;365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82900" y="5879821"/>
              <a:ext cx="394418" cy="2826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6" name="Google Shape;366;p10"/>
          <p:cNvGrpSpPr/>
          <p:nvPr/>
        </p:nvGrpSpPr>
        <p:grpSpPr>
          <a:xfrm>
            <a:off x="9109134" y="3996673"/>
            <a:ext cx="607060" cy="499109"/>
            <a:chOff x="3277120" y="5465469"/>
            <a:chExt cx="607060" cy="499109"/>
          </a:xfrm>
        </p:grpSpPr>
        <p:sp>
          <p:nvSpPr>
            <p:cNvPr id="367" name="Google Shape;367;p10"/>
            <p:cNvSpPr/>
            <p:nvPr/>
          </p:nvSpPr>
          <p:spPr>
            <a:xfrm>
              <a:off x="3277120" y="5465469"/>
              <a:ext cx="607060" cy="499109"/>
            </a:xfrm>
            <a:custGeom>
              <a:avLst/>
              <a:gdLst/>
              <a:ahLst/>
              <a:cxnLst/>
              <a:rect l="l" t="t" r="r" b="b"/>
              <a:pathLst>
                <a:path w="607060" h="499110" extrusionOk="0">
                  <a:moveTo>
                    <a:pt x="500329" y="459003"/>
                  </a:moveTo>
                  <a:lnTo>
                    <a:pt x="491553" y="455282"/>
                  </a:lnTo>
                  <a:lnTo>
                    <a:pt x="487121" y="453491"/>
                  </a:lnTo>
                  <a:lnTo>
                    <a:pt x="472528" y="493598"/>
                  </a:lnTo>
                  <a:lnTo>
                    <a:pt x="481444" y="496976"/>
                  </a:lnTo>
                  <a:lnTo>
                    <a:pt x="485863" y="498741"/>
                  </a:lnTo>
                  <a:lnTo>
                    <a:pt x="500329" y="459003"/>
                  </a:lnTo>
                  <a:close/>
                </a:path>
                <a:path w="607060" h="499110" extrusionOk="0">
                  <a:moveTo>
                    <a:pt x="607009" y="89560"/>
                  </a:moveTo>
                  <a:lnTo>
                    <a:pt x="600316" y="85318"/>
                  </a:lnTo>
                  <a:lnTo>
                    <a:pt x="584746" y="76454"/>
                  </a:lnTo>
                  <a:lnTo>
                    <a:pt x="584746" y="95084"/>
                  </a:lnTo>
                  <a:lnTo>
                    <a:pt x="527177" y="194792"/>
                  </a:lnTo>
                  <a:lnTo>
                    <a:pt x="486130" y="172313"/>
                  </a:lnTo>
                  <a:lnTo>
                    <a:pt x="443077" y="154622"/>
                  </a:lnTo>
                  <a:lnTo>
                    <a:pt x="420027" y="148043"/>
                  </a:lnTo>
                  <a:lnTo>
                    <a:pt x="398386" y="141859"/>
                  </a:lnTo>
                  <a:lnTo>
                    <a:pt x="352437" y="134124"/>
                  </a:lnTo>
                  <a:lnTo>
                    <a:pt x="305574" y="131521"/>
                  </a:lnTo>
                  <a:lnTo>
                    <a:pt x="257670" y="134226"/>
                  </a:lnTo>
                  <a:lnTo>
                    <a:pt x="210756" y="142290"/>
                  </a:lnTo>
                  <a:lnTo>
                    <a:pt x="165214" y="155575"/>
                  </a:lnTo>
                  <a:lnTo>
                    <a:pt x="121424" y="173977"/>
                  </a:lnTo>
                  <a:lnTo>
                    <a:pt x="79756" y="197383"/>
                  </a:lnTo>
                  <a:lnTo>
                    <a:pt x="22199" y="97688"/>
                  </a:lnTo>
                  <a:lnTo>
                    <a:pt x="65671" y="73228"/>
                  </a:lnTo>
                  <a:lnTo>
                    <a:pt x="111023" y="53035"/>
                  </a:lnTo>
                  <a:lnTo>
                    <a:pt x="157962" y="37185"/>
                  </a:lnTo>
                  <a:lnTo>
                    <a:pt x="206222" y="25755"/>
                  </a:lnTo>
                  <a:lnTo>
                    <a:pt x="255511" y="18846"/>
                  </a:lnTo>
                  <a:lnTo>
                    <a:pt x="305574" y="16522"/>
                  </a:lnTo>
                  <a:lnTo>
                    <a:pt x="354774" y="18770"/>
                  </a:lnTo>
                  <a:lnTo>
                    <a:pt x="403275" y="25463"/>
                  </a:lnTo>
                  <a:lnTo>
                    <a:pt x="450799" y="36525"/>
                  </a:lnTo>
                  <a:lnTo>
                    <a:pt x="497065" y="51866"/>
                  </a:lnTo>
                  <a:lnTo>
                    <a:pt x="541807" y="71412"/>
                  </a:lnTo>
                  <a:lnTo>
                    <a:pt x="584746" y="95084"/>
                  </a:lnTo>
                  <a:lnTo>
                    <a:pt x="584746" y="76454"/>
                  </a:lnTo>
                  <a:lnTo>
                    <a:pt x="508012" y="38392"/>
                  </a:lnTo>
                  <a:lnTo>
                    <a:pt x="459181" y="21729"/>
                  </a:lnTo>
                  <a:lnTo>
                    <a:pt x="408952" y="9715"/>
                  </a:lnTo>
                  <a:lnTo>
                    <a:pt x="357644" y="2438"/>
                  </a:lnTo>
                  <a:lnTo>
                    <a:pt x="305574" y="0"/>
                  </a:lnTo>
                  <a:lnTo>
                    <a:pt x="252628" y="2514"/>
                  </a:lnTo>
                  <a:lnTo>
                    <a:pt x="200520" y="10020"/>
                  </a:lnTo>
                  <a:lnTo>
                    <a:pt x="149555" y="22415"/>
                  </a:lnTo>
                  <a:lnTo>
                    <a:pt x="100037" y="39611"/>
                  </a:lnTo>
                  <a:lnTo>
                    <a:pt x="52285" y="61506"/>
                  </a:lnTo>
                  <a:lnTo>
                    <a:pt x="6604" y="88023"/>
                  </a:lnTo>
                  <a:lnTo>
                    <a:pt x="0" y="92290"/>
                  </a:lnTo>
                  <a:lnTo>
                    <a:pt x="74231" y="220853"/>
                  </a:lnTo>
                  <a:lnTo>
                    <a:pt x="81559" y="215950"/>
                  </a:lnTo>
                  <a:lnTo>
                    <a:pt x="113195" y="197383"/>
                  </a:lnTo>
                  <a:lnTo>
                    <a:pt x="166014" y="172859"/>
                  </a:lnTo>
                  <a:lnTo>
                    <a:pt x="211226" y="159156"/>
                  </a:lnTo>
                  <a:lnTo>
                    <a:pt x="257873" y="150837"/>
                  </a:lnTo>
                  <a:lnTo>
                    <a:pt x="305574" y="148043"/>
                  </a:lnTo>
                  <a:lnTo>
                    <a:pt x="352234" y="150736"/>
                  </a:lnTo>
                  <a:lnTo>
                    <a:pt x="397954" y="158724"/>
                  </a:lnTo>
                  <a:lnTo>
                    <a:pt x="442341" y="171894"/>
                  </a:lnTo>
                  <a:lnTo>
                    <a:pt x="484987" y="190131"/>
                  </a:lnTo>
                  <a:lnTo>
                    <a:pt x="525500" y="213321"/>
                  </a:lnTo>
                  <a:lnTo>
                    <a:pt x="532803" y="218084"/>
                  </a:lnTo>
                  <a:lnTo>
                    <a:pt x="546252" y="194792"/>
                  </a:lnTo>
                  <a:lnTo>
                    <a:pt x="607009" y="8956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8" name="Google Shape;368;p10"/>
            <p:cNvGrpSpPr/>
            <p:nvPr/>
          </p:nvGrpSpPr>
          <p:grpSpPr>
            <a:xfrm>
              <a:off x="3299743" y="5473737"/>
              <a:ext cx="492591" cy="283270"/>
              <a:chOff x="3299743" y="5473737"/>
              <a:chExt cx="492591" cy="283270"/>
            </a:xfrm>
          </p:grpSpPr>
          <p:sp>
            <p:nvSpPr>
              <p:cNvPr id="369" name="Google Shape;369;p10"/>
              <p:cNvSpPr/>
              <p:nvPr/>
            </p:nvSpPr>
            <p:spPr>
              <a:xfrm>
                <a:off x="3383008" y="5494597"/>
                <a:ext cx="105410" cy="133985"/>
              </a:xfrm>
              <a:custGeom>
                <a:avLst/>
                <a:gdLst/>
                <a:ahLst/>
                <a:cxnLst/>
                <a:rect l="l" t="t" r="r" b="b"/>
                <a:pathLst>
                  <a:path w="105410" h="133985" extrusionOk="0">
                    <a:moveTo>
                      <a:pt x="85509" y="0"/>
                    </a:moveTo>
                    <a:lnTo>
                      <a:pt x="63727" y="5222"/>
                    </a:lnTo>
                    <a:lnTo>
                      <a:pt x="42197" y="11344"/>
                    </a:lnTo>
                    <a:lnTo>
                      <a:pt x="20945" y="18366"/>
                    </a:lnTo>
                    <a:lnTo>
                      <a:pt x="0" y="26288"/>
                    </a:lnTo>
                    <a:lnTo>
                      <a:pt x="39154" y="133857"/>
                    </a:lnTo>
                    <a:lnTo>
                      <a:pt x="55376" y="127547"/>
                    </a:lnTo>
                    <a:lnTo>
                      <a:pt x="71837" y="121929"/>
                    </a:lnTo>
                    <a:lnTo>
                      <a:pt x="88517" y="117002"/>
                    </a:lnTo>
                    <a:lnTo>
                      <a:pt x="105397" y="112763"/>
                    </a:lnTo>
                    <a:lnTo>
                      <a:pt x="85509" y="0"/>
                    </a:lnTo>
                    <a:close/>
                  </a:path>
                </a:pathLst>
              </a:custGeom>
              <a:solidFill>
                <a:srgbClr val="32A94E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10"/>
              <p:cNvSpPr/>
              <p:nvPr/>
            </p:nvSpPr>
            <p:spPr>
              <a:xfrm>
                <a:off x="3299743" y="5526459"/>
                <a:ext cx="10985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109854" h="136525" extrusionOk="0">
                    <a:moveTo>
                      <a:pt x="70078" y="0"/>
                    </a:moveTo>
                    <a:lnTo>
                      <a:pt x="52115" y="8197"/>
                    </a:lnTo>
                    <a:lnTo>
                      <a:pt x="34434" y="17059"/>
                    </a:lnTo>
                    <a:lnTo>
                      <a:pt x="17055" y="26592"/>
                    </a:lnTo>
                    <a:lnTo>
                      <a:pt x="0" y="36804"/>
                    </a:lnTo>
                    <a:lnTo>
                      <a:pt x="57251" y="135953"/>
                    </a:lnTo>
                    <a:lnTo>
                      <a:pt x="69925" y="128171"/>
                    </a:lnTo>
                    <a:lnTo>
                      <a:pt x="82829" y="120867"/>
                    </a:lnTo>
                    <a:lnTo>
                      <a:pt x="95952" y="114041"/>
                    </a:lnTo>
                    <a:lnTo>
                      <a:pt x="109283" y="107696"/>
                    </a:lnTo>
                    <a:lnTo>
                      <a:pt x="70078" y="0"/>
                    </a:lnTo>
                    <a:close/>
                  </a:path>
                </a:pathLst>
              </a:custGeom>
              <a:solidFill>
                <a:srgbClr val="20855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10"/>
              <p:cNvSpPr/>
              <p:nvPr/>
            </p:nvSpPr>
            <p:spPr>
              <a:xfrm>
                <a:off x="3467575" y="5628737"/>
                <a:ext cx="139065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28270" extrusionOk="0">
                    <a:moveTo>
                      <a:pt x="0" y="0"/>
                    </a:moveTo>
                    <a:lnTo>
                      <a:pt x="47487" y="64152"/>
                    </a:lnTo>
                    <a:lnTo>
                      <a:pt x="73005" y="98118"/>
                    </a:lnTo>
                    <a:lnTo>
                      <a:pt x="102328" y="126315"/>
                    </a:lnTo>
                    <a:lnTo>
                      <a:pt x="112679" y="127788"/>
                    </a:lnTo>
                    <a:lnTo>
                      <a:pt x="122827" y="125274"/>
                    </a:lnTo>
                    <a:lnTo>
                      <a:pt x="131533" y="118833"/>
                    </a:lnTo>
                    <a:lnTo>
                      <a:pt x="133425" y="115646"/>
                    </a:lnTo>
                    <a:lnTo>
                      <a:pt x="106667" y="115646"/>
                    </a:lnTo>
                    <a:lnTo>
                      <a:pt x="94957" y="105054"/>
                    </a:lnTo>
                    <a:lnTo>
                      <a:pt x="94500" y="96024"/>
                    </a:lnTo>
                    <a:lnTo>
                      <a:pt x="105079" y="84302"/>
                    </a:lnTo>
                    <a:lnTo>
                      <a:pt x="114122" y="83845"/>
                    </a:lnTo>
                    <a:lnTo>
                      <a:pt x="132189" y="83845"/>
                    </a:lnTo>
                    <a:lnTo>
                      <a:pt x="129578" y="80314"/>
                    </a:lnTo>
                    <a:lnTo>
                      <a:pt x="104616" y="63506"/>
                    </a:lnTo>
                    <a:lnTo>
                      <a:pt x="60598" y="36371"/>
                    </a:lnTo>
                    <a:lnTo>
                      <a:pt x="0" y="0"/>
                    </a:lnTo>
                    <a:close/>
                  </a:path>
                  <a:path w="139064" h="128270" extrusionOk="0">
                    <a:moveTo>
                      <a:pt x="132189" y="83845"/>
                    </a:moveTo>
                    <a:lnTo>
                      <a:pt x="114122" y="83845"/>
                    </a:lnTo>
                    <a:lnTo>
                      <a:pt x="125831" y="94424"/>
                    </a:lnTo>
                    <a:lnTo>
                      <a:pt x="126301" y="103466"/>
                    </a:lnTo>
                    <a:lnTo>
                      <a:pt x="115709" y="115189"/>
                    </a:lnTo>
                    <a:lnTo>
                      <a:pt x="106667" y="115646"/>
                    </a:lnTo>
                    <a:lnTo>
                      <a:pt x="133425" y="115646"/>
                    </a:lnTo>
                    <a:lnTo>
                      <a:pt x="137059" y="109520"/>
                    </a:lnTo>
                    <a:lnTo>
                      <a:pt x="138533" y="99169"/>
                    </a:lnTo>
                    <a:lnTo>
                      <a:pt x="136018" y="89021"/>
                    </a:lnTo>
                    <a:lnTo>
                      <a:pt x="132189" y="83845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10"/>
              <p:cNvSpPr/>
              <p:nvPr/>
            </p:nvSpPr>
            <p:spPr>
              <a:xfrm>
                <a:off x="3366884" y="5473737"/>
                <a:ext cx="425450" cy="84455"/>
              </a:xfrm>
              <a:custGeom>
                <a:avLst/>
                <a:gdLst/>
                <a:ahLst/>
                <a:cxnLst/>
                <a:rect l="l" t="t" r="r" b="b"/>
                <a:pathLst>
                  <a:path w="425450" h="84454" extrusionOk="0">
                    <a:moveTo>
                      <a:pt x="27800" y="79248"/>
                    </a:moveTo>
                    <a:lnTo>
                      <a:pt x="13208" y="39154"/>
                    </a:lnTo>
                    <a:lnTo>
                      <a:pt x="8775" y="40932"/>
                    </a:lnTo>
                    <a:lnTo>
                      <a:pt x="0" y="44653"/>
                    </a:lnTo>
                    <a:lnTo>
                      <a:pt x="14465" y="84391"/>
                    </a:lnTo>
                    <a:lnTo>
                      <a:pt x="18884" y="82626"/>
                    </a:lnTo>
                    <a:lnTo>
                      <a:pt x="27800" y="79248"/>
                    </a:lnTo>
                    <a:close/>
                  </a:path>
                  <a:path w="425450" h="84454" extrusionOk="0">
                    <a:moveTo>
                      <a:pt x="121970" y="53898"/>
                    </a:moveTo>
                    <a:lnTo>
                      <a:pt x="114147" y="9537"/>
                    </a:lnTo>
                    <a:lnTo>
                      <a:pt x="109461" y="10426"/>
                    </a:lnTo>
                    <a:lnTo>
                      <a:pt x="100139" y="12395"/>
                    </a:lnTo>
                    <a:lnTo>
                      <a:pt x="107924" y="56553"/>
                    </a:lnTo>
                    <a:lnTo>
                      <a:pt x="112585" y="55613"/>
                    </a:lnTo>
                    <a:lnTo>
                      <a:pt x="121970" y="53898"/>
                    </a:lnTo>
                    <a:close/>
                  </a:path>
                  <a:path w="425450" h="84454" extrusionOk="0">
                    <a:moveTo>
                      <a:pt x="219341" y="63"/>
                    </a:moveTo>
                    <a:lnTo>
                      <a:pt x="212204" y="0"/>
                    </a:lnTo>
                    <a:lnTo>
                      <a:pt x="205041" y="203"/>
                    </a:lnTo>
                    <a:lnTo>
                      <a:pt x="205041" y="45935"/>
                    </a:lnTo>
                    <a:lnTo>
                      <a:pt x="212204" y="45745"/>
                    </a:lnTo>
                    <a:lnTo>
                      <a:pt x="215811" y="45745"/>
                    </a:lnTo>
                    <a:lnTo>
                      <a:pt x="219341" y="45808"/>
                    </a:lnTo>
                    <a:lnTo>
                      <a:pt x="219341" y="63"/>
                    </a:lnTo>
                    <a:close/>
                  </a:path>
                  <a:path w="425450" h="84454" extrusionOk="0">
                    <a:moveTo>
                      <a:pt x="324510" y="10960"/>
                    </a:moveTo>
                    <a:lnTo>
                      <a:pt x="315175" y="9093"/>
                    </a:lnTo>
                    <a:lnTo>
                      <a:pt x="310464" y="8267"/>
                    </a:lnTo>
                    <a:lnTo>
                      <a:pt x="302628" y="52730"/>
                    </a:lnTo>
                    <a:lnTo>
                      <a:pt x="312051" y="54267"/>
                    </a:lnTo>
                    <a:lnTo>
                      <a:pt x="316725" y="55143"/>
                    </a:lnTo>
                    <a:lnTo>
                      <a:pt x="324510" y="10960"/>
                    </a:lnTo>
                    <a:close/>
                  </a:path>
                  <a:path w="425450" h="84454" extrusionOk="0">
                    <a:moveTo>
                      <a:pt x="425373" y="41960"/>
                    </a:moveTo>
                    <a:lnTo>
                      <a:pt x="420979" y="40119"/>
                    </a:lnTo>
                    <a:lnTo>
                      <a:pt x="412089" y="36639"/>
                    </a:lnTo>
                    <a:lnTo>
                      <a:pt x="397421" y="76949"/>
                    </a:lnTo>
                    <a:lnTo>
                      <a:pt x="401916" y="78549"/>
                    </a:lnTo>
                    <a:lnTo>
                      <a:pt x="410832" y="81902"/>
                    </a:lnTo>
                    <a:lnTo>
                      <a:pt x="425373" y="4196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3" name="Google Shape;373;p10"/>
          <p:cNvGrpSpPr/>
          <p:nvPr/>
        </p:nvGrpSpPr>
        <p:grpSpPr>
          <a:xfrm>
            <a:off x="10715566" y="3981809"/>
            <a:ext cx="607060" cy="288231"/>
            <a:chOff x="3260166" y="6222250"/>
            <a:chExt cx="607060" cy="288231"/>
          </a:xfrm>
        </p:grpSpPr>
        <p:sp>
          <p:nvSpPr>
            <p:cNvPr id="374" name="Google Shape;374;p10"/>
            <p:cNvSpPr/>
            <p:nvPr/>
          </p:nvSpPr>
          <p:spPr>
            <a:xfrm>
              <a:off x="3572371" y="6239268"/>
              <a:ext cx="89535" cy="121920"/>
            </a:xfrm>
            <a:custGeom>
              <a:avLst/>
              <a:gdLst/>
              <a:ahLst/>
              <a:cxnLst/>
              <a:rect l="l" t="t" r="r" b="b"/>
              <a:pathLst>
                <a:path w="89535" h="121920" extrusionOk="0">
                  <a:moveTo>
                    <a:pt x="0" y="0"/>
                  </a:moveTo>
                  <a:lnTo>
                    <a:pt x="0" y="114363"/>
                  </a:lnTo>
                  <a:lnTo>
                    <a:pt x="17576" y="115174"/>
                  </a:lnTo>
                  <a:lnTo>
                    <a:pt x="35034" y="116708"/>
                  </a:lnTo>
                  <a:lnTo>
                    <a:pt x="52361" y="118958"/>
                  </a:lnTo>
                  <a:lnTo>
                    <a:pt x="69545" y="121920"/>
                  </a:lnTo>
                  <a:lnTo>
                    <a:pt x="89395" y="9283"/>
                  </a:lnTo>
                  <a:lnTo>
                    <a:pt x="67301" y="5570"/>
                  </a:lnTo>
                  <a:lnTo>
                    <a:pt x="45021" y="2779"/>
                  </a:lnTo>
                  <a:lnTo>
                    <a:pt x="22579" y="9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5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0"/>
            <p:cNvSpPr/>
            <p:nvPr/>
          </p:nvSpPr>
          <p:spPr>
            <a:xfrm>
              <a:off x="3468439" y="6239136"/>
              <a:ext cx="90170" cy="121285"/>
            </a:xfrm>
            <a:custGeom>
              <a:avLst/>
              <a:gdLst/>
              <a:ahLst/>
              <a:cxnLst/>
              <a:rect l="l" t="t" r="r" b="b"/>
              <a:pathLst>
                <a:path w="90170" h="121285" extrusionOk="0">
                  <a:moveTo>
                    <a:pt x="89636" y="0"/>
                  </a:moveTo>
                  <a:lnTo>
                    <a:pt x="67019" y="621"/>
                  </a:lnTo>
                  <a:lnTo>
                    <a:pt x="44523" y="2179"/>
                  </a:lnTo>
                  <a:lnTo>
                    <a:pt x="22174" y="4673"/>
                  </a:lnTo>
                  <a:lnTo>
                    <a:pt x="0" y="8102"/>
                  </a:lnTo>
                  <a:lnTo>
                    <a:pt x="19862" y="120726"/>
                  </a:lnTo>
                  <a:lnTo>
                    <a:pt x="37121" y="118051"/>
                  </a:lnTo>
                  <a:lnTo>
                    <a:pt x="54516" y="116103"/>
                  </a:lnTo>
                  <a:lnTo>
                    <a:pt x="72028" y="114879"/>
                  </a:lnTo>
                  <a:lnTo>
                    <a:pt x="89636" y="114376"/>
                  </a:lnTo>
                  <a:lnTo>
                    <a:pt x="89636" y="0"/>
                  </a:lnTo>
                  <a:close/>
                </a:path>
              </a:pathLst>
            </a:custGeom>
            <a:solidFill>
              <a:srgbClr val="89BF5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0"/>
            <p:cNvSpPr/>
            <p:nvPr/>
          </p:nvSpPr>
          <p:spPr>
            <a:xfrm>
              <a:off x="3368259" y="6249914"/>
              <a:ext cx="106045" cy="133350"/>
            </a:xfrm>
            <a:custGeom>
              <a:avLst/>
              <a:gdLst/>
              <a:ahLst/>
              <a:cxnLst/>
              <a:rect l="l" t="t" r="r" b="b"/>
              <a:pathLst>
                <a:path w="106045" h="133350" extrusionOk="0">
                  <a:moveTo>
                    <a:pt x="86144" y="0"/>
                  </a:moveTo>
                  <a:lnTo>
                    <a:pt x="64209" y="4958"/>
                  </a:lnTo>
                  <a:lnTo>
                    <a:pt x="42524" y="10834"/>
                  </a:lnTo>
                  <a:lnTo>
                    <a:pt x="21112" y="17618"/>
                  </a:lnTo>
                  <a:lnTo>
                    <a:pt x="0" y="25298"/>
                  </a:lnTo>
                  <a:lnTo>
                    <a:pt x="39141" y="132854"/>
                  </a:lnTo>
                  <a:lnTo>
                    <a:pt x="55530" y="126765"/>
                  </a:lnTo>
                  <a:lnTo>
                    <a:pt x="72150" y="121364"/>
                  </a:lnTo>
                  <a:lnTo>
                    <a:pt x="88981" y="116663"/>
                  </a:lnTo>
                  <a:lnTo>
                    <a:pt x="106006" y="112674"/>
                  </a:lnTo>
                  <a:lnTo>
                    <a:pt x="86144" y="0"/>
                  </a:lnTo>
                  <a:close/>
                </a:path>
              </a:pathLst>
            </a:custGeom>
            <a:solidFill>
              <a:srgbClr val="32A94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0"/>
            <p:cNvSpPr/>
            <p:nvPr/>
          </p:nvSpPr>
          <p:spPr>
            <a:xfrm>
              <a:off x="3655913" y="6251376"/>
              <a:ext cx="105410" cy="133985"/>
            </a:xfrm>
            <a:custGeom>
              <a:avLst/>
              <a:gdLst/>
              <a:ahLst/>
              <a:cxnLst/>
              <a:rect l="l" t="t" r="r" b="b"/>
              <a:pathLst>
                <a:path w="105410" h="133985" extrusionOk="0">
                  <a:moveTo>
                    <a:pt x="19875" y="0"/>
                  </a:moveTo>
                  <a:lnTo>
                    <a:pt x="0" y="112763"/>
                  </a:lnTo>
                  <a:lnTo>
                    <a:pt x="16879" y="117002"/>
                  </a:lnTo>
                  <a:lnTo>
                    <a:pt x="33558" y="121929"/>
                  </a:lnTo>
                  <a:lnTo>
                    <a:pt x="50015" y="127547"/>
                  </a:lnTo>
                  <a:lnTo>
                    <a:pt x="66230" y="133858"/>
                  </a:lnTo>
                  <a:lnTo>
                    <a:pt x="105384" y="26289"/>
                  </a:lnTo>
                  <a:lnTo>
                    <a:pt x="84446" y="18366"/>
                  </a:lnTo>
                  <a:lnTo>
                    <a:pt x="63196" y="11344"/>
                  </a:lnTo>
                  <a:lnTo>
                    <a:pt x="41664" y="5222"/>
                  </a:lnTo>
                  <a:lnTo>
                    <a:pt x="19875" y="0"/>
                  </a:lnTo>
                  <a:close/>
                </a:path>
              </a:pathLst>
            </a:custGeom>
            <a:solidFill>
              <a:srgbClr val="EE7C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0"/>
            <p:cNvSpPr/>
            <p:nvPr/>
          </p:nvSpPr>
          <p:spPr>
            <a:xfrm>
              <a:off x="3282863" y="6280587"/>
              <a:ext cx="111760" cy="136525"/>
            </a:xfrm>
            <a:custGeom>
              <a:avLst/>
              <a:gdLst/>
              <a:ahLst/>
              <a:cxnLst/>
              <a:rect l="l" t="t" r="r" b="b"/>
              <a:pathLst>
                <a:path w="111760" h="136525" extrusionOk="0">
                  <a:moveTo>
                    <a:pt x="72136" y="0"/>
                  </a:moveTo>
                  <a:lnTo>
                    <a:pt x="53640" y="8156"/>
                  </a:lnTo>
                  <a:lnTo>
                    <a:pt x="35434" y="17011"/>
                  </a:lnTo>
                  <a:lnTo>
                    <a:pt x="17545" y="26571"/>
                  </a:lnTo>
                  <a:lnTo>
                    <a:pt x="0" y="36842"/>
                  </a:lnTo>
                  <a:lnTo>
                    <a:pt x="57264" y="136016"/>
                  </a:lnTo>
                  <a:lnTo>
                    <a:pt x="70430" y="128166"/>
                  </a:lnTo>
                  <a:lnTo>
                    <a:pt x="83839" y="120824"/>
                  </a:lnTo>
                  <a:lnTo>
                    <a:pt x="97476" y="113992"/>
                  </a:lnTo>
                  <a:lnTo>
                    <a:pt x="111328" y="107670"/>
                  </a:lnTo>
                  <a:lnTo>
                    <a:pt x="72136" y="0"/>
                  </a:lnTo>
                  <a:close/>
                </a:path>
              </a:pathLst>
            </a:custGeom>
            <a:solidFill>
              <a:srgbClr val="20855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0"/>
            <p:cNvSpPr/>
            <p:nvPr/>
          </p:nvSpPr>
          <p:spPr>
            <a:xfrm>
              <a:off x="3735282" y="6283236"/>
              <a:ext cx="109855" cy="136525"/>
            </a:xfrm>
            <a:custGeom>
              <a:avLst/>
              <a:gdLst/>
              <a:ahLst/>
              <a:cxnLst/>
              <a:rect l="l" t="t" r="r" b="b"/>
              <a:pathLst>
                <a:path w="109854" h="136525" extrusionOk="0">
                  <a:moveTo>
                    <a:pt x="39192" y="0"/>
                  </a:moveTo>
                  <a:lnTo>
                    <a:pt x="0" y="107695"/>
                  </a:lnTo>
                  <a:lnTo>
                    <a:pt x="13330" y="114041"/>
                  </a:lnTo>
                  <a:lnTo>
                    <a:pt x="26454" y="120867"/>
                  </a:lnTo>
                  <a:lnTo>
                    <a:pt x="39358" y="128171"/>
                  </a:lnTo>
                  <a:lnTo>
                    <a:pt x="52031" y="135953"/>
                  </a:lnTo>
                  <a:lnTo>
                    <a:pt x="109270" y="36804"/>
                  </a:lnTo>
                  <a:lnTo>
                    <a:pt x="92222" y="26592"/>
                  </a:lnTo>
                  <a:lnTo>
                    <a:pt x="74845" y="17059"/>
                  </a:lnTo>
                  <a:lnTo>
                    <a:pt x="57162" y="8197"/>
                  </a:lnTo>
                  <a:lnTo>
                    <a:pt x="39192" y="0"/>
                  </a:lnTo>
                  <a:close/>
                </a:path>
              </a:pathLst>
            </a:custGeom>
            <a:solidFill>
              <a:srgbClr val="E31D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0" name="Google Shape;380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37769" y="6438269"/>
              <a:ext cx="170212" cy="722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1" name="Google Shape;381;p10"/>
            <p:cNvSpPr/>
            <p:nvPr/>
          </p:nvSpPr>
          <p:spPr>
            <a:xfrm>
              <a:off x="3260166" y="6222250"/>
              <a:ext cx="607060" cy="220979"/>
            </a:xfrm>
            <a:custGeom>
              <a:avLst/>
              <a:gdLst/>
              <a:ahLst/>
              <a:cxnLst/>
              <a:rect l="l" t="t" r="r" b="b"/>
              <a:pathLst>
                <a:path w="607060" h="220979" extrusionOk="0">
                  <a:moveTo>
                    <a:pt x="607009" y="92290"/>
                  </a:moveTo>
                  <a:lnTo>
                    <a:pt x="600417" y="88023"/>
                  </a:lnTo>
                  <a:lnTo>
                    <a:pt x="584809" y="78968"/>
                  </a:lnTo>
                  <a:lnTo>
                    <a:pt x="584809" y="97688"/>
                  </a:lnTo>
                  <a:lnTo>
                    <a:pt x="527253" y="197383"/>
                  </a:lnTo>
                  <a:lnTo>
                    <a:pt x="485584" y="173977"/>
                  </a:lnTo>
                  <a:lnTo>
                    <a:pt x="441794" y="155575"/>
                  </a:lnTo>
                  <a:lnTo>
                    <a:pt x="396252" y="142290"/>
                  </a:lnTo>
                  <a:lnTo>
                    <a:pt x="349338" y="134226"/>
                  </a:lnTo>
                  <a:lnTo>
                    <a:pt x="301434" y="131521"/>
                  </a:lnTo>
                  <a:lnTo>
                    <a:pt x="254571" y="134124"/>
                  </a:lnTo>
                  <a:lnTo>
                    <a:pt x="208622" y="141859"/>
                  </a:lnTo>
                  <a:lnTo>
                    <a:pt x="163931" y="154622"/>
                  </a:lnTo>
                  <a:lnTo>
                    <a:pt x="120878" y="172313"/>
                  </a:lnTo>
                  <a:lnTo>
                    <a:pt x="79844" y="194805"/>
                  </a:lnTo>
                  <a:lnTo>
                    <a:pt x="22275" y="95084"/>
                  </a:lnTo>
                  <a:lnTo>
                    <a:pt x="65201" y="71412"/>
                  </a:lnTo>
                  <a:lnTo>
                    <a:pt x="94856" y="58458"/>
                  </a:lnTo>
                  <a:lnTo>
                    <a:pt x="106413" y="90170"/>
                  </a:lnTo>
                  <a:lnTo>
                    <a:pt x="115328" y="86817"/>
                  </a:lnTo>
                  <a:lnTo>
                    <a:pt x="119824" y="85217"/>
                  </a:lnTo>
                  <a:lnTo>
                    <a:pt x="107988" y="52717"/>
                  </a:lnTo>
                  <a:lnTo>
                    <a:pt x="109943" y="51866"/>
                  </a:lnTo>
                  <a:lnTo>
                    <a:pt x="156210" y="36525"/>
                  </a:lnTo>
                  <a:lnTo>
                    <a:pt x="194221" y="27686"/>
                  </a:lnTo>
                  <a:lnTo>
                    <a:pt x="200533" y="63411"/>
                  </a:lnTo>
                  <a:lnTo>
                    <a:pt x="205206" y="62534"/>
                  </a:lnTo>
                  <a:lnTo>
                    <a:pt x="214617" y="60998"/>
                  </a:lnTo>
                  <a:lnTo>
                    <a:pt x="208241" y="24841"/>
                  </a:lnTo>
                  <a:lnTo>
                    <a:pt x="252222" y="18770"/>
                  </a:lnTo>
                  <a:lnTo>
                    <a:pt x="297903" y="16687"/>
                  </a:lnTo>
                  <a:lnTo>
                    <a:pt x="297903" y="54076"/>
                  </a:lnTo>
                  <a:lnTo>
                    <a:pt x="301434" y="54013"/>
                  </a:lnTo>
                  <a:lnTo>
                    <a:pt x="305041" y="54013"/>
                  </a:lnTo>
                  <a:lnTo>
                    <a:pt x="312204" y="54203"/>
                  </a:lnTo>
                  <a:lnTo>
                    <a:pt x="312204" y="17030"/>
                  </a:lnTo>
                  <a:lnTo>
                    <a:pt x="351485" y="18846"/>
                  </a:lnTo>
                  <a:lnTo>
                    <a:pt x="400786" y="25755"/>
                  </a:lnTo>
                  <a:lnTo>
                    <a:pt x="401650" y="25971"/>
                  </a:lnTo>
                  <a:lnTo>
                    <a:pt x="395274" y="62166"/>
                  </a:lnTo>
                  <a:lnTo>
                    <a:pt x="404660" y="63881"/>
                  </a:lnTo>
                  <a:lnTo>
                    <a:pt x="409321" y="64820"/>
                  </a:lnTo>
                  <a:lnTo>
                    <a:pt x="415582" y="29273"/>
                  </a:lnTo>
                  <a:lnTo>
                    <a:pt x="449046" y="37185"/>
                  </a:lnTo>
                  <a:lnTo>
                    <a:pt x="495985" y="53035"/>
                  </a:lnTo>
                  <a:lnTo>
                    <a:pt x="501154" y="55346"/>
                  </a:lnTo>
                  <a:lnTo>
                    <a:pt x="489445" y="87515"/>
                  </a:lnTo>
                  <a:lnTo>
                    <a:pt x="498360" y="90893"/>
                  </a:lnTo>
                  <a:lnTo>
                    <a:pt x="502780" y="92659"/>
                  </a:lnTo>
                  <a:lnTo>
                    <a:pt x="514235" y="61175"/>
                  </a:lnTo>
                  <a:lnTo>
                    <a:pt x="541337" y="73228"/>
                  </a:lnTo>
                  <a:lnTo>
                    <a:pt x="584809" y="97688"/>
                  </a:lnTo>
                  <a:lnTo>
                    <a:pt x="584809" y="78968"/>
                  </a:lnTo>
                  <a:lnTo>
                    <a:pt x="554723" y="61506"/>
                  </a:lnTo>
                  <a:lnTo>
                    <a:pt x="506971" y="39611"/>
                  </a:lnTo>
                  <a:lnTo>
                    <a:pt x="457454" y="22415"/>
                  </a:lnTo>
                  <a:lnTo>
                    <a:pt x="433209" y="16522"/>
                  </a:lnTo>
                  <a:lnTo>
                    <a:pt x="406476" y="10020"/>
                  </a:lnTo>
                  <a:lnTo>
                    <a:pt x="354368" y="2514"/>
                  </a:lnTo>
                  <a:lnTo>
                    <a:pt x="301434" y="0"/>
                  </a:lnTo>
                  <a:lnTo>
                    <a:pt x="249351" y="2438"/>
                  </a:lnTo>
                  <a:lnTo>
                    <a:pt x="198056" y="9715"/>
                  </a:lnTo>
                  <a:lnTo>
                    <a:pt x="147828" y="21729"/>
                  </a:lnTo>
                  <a:lnTo>
                    <a:pt x="98996" y="38392"/>
                  </a:lnTo>
                  <a:lnTo>
                    <a:pt x="51841" y="59613"/>
                  </a:lnTo>
                  <a:lnTo>
                    <a:pt x="6705" y="85318"/>
                  </a:lnTo>
                  <a:lnTo>
                    <a:pt x="0" y="89560"/>
                  </a:lnTo>
                  <a:lnTo>
                    <a:pt x="74206" y="218084"/>
                  </a:lnTo>
                  <a:lnTo>
                    <a:pt x="81508" y="213321"/>
                  </a:lnTo>
                  <a:lnTo>
                    <a:pt x="113868" y="194805"/>
                  </a:lnTo>
                  <a:lnTo>
                    <a:pt x="164668" y="171894"/>
                  </a:lnTo>
                  <a:lnTo>
                    <a:pt x="209042" y="158724"/>
                  </a:lnTo>
                  <a:lnTo>
                    <a:pt x="254762" y="150736"/>
                  </a:lnTo>
                  <a:lnTo>
                    <a:pt x="301434" y="148043"/>
                  </a:lnTo>
                  <a:lnTo>
                    <a:pt x="349135" y="150837"/>
                  </a:lnTo>
                  <a:lnTo>
                    <a:pt x="395782" y="159156"/>
                  </a:lnTo>
                  <a:lnTo>
                    <a:pt x="440982" y="172859"/>
                  </a:lnTo>
                  <a:lnTo>
                    <a:pt x="484339" y="191833"/>
                  </a:lnTo>
                  <a:lnTo>
                    <a:pt x="525449" y="215950"/>
                  </a:lnTo>
                  <a:lnTo>
                    <a:pt x="532790" y="220853"/>
                  </a:lnTo>
                  <a:lnTo>
                    <a:pt x="546341" y="197383"/>
                  </a:lnTo>
                  <a:lnTo>
                    <a:pt x="607009" y="9229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2" name="Google Shape;382;p10"/>
          <p:cNvGrpSpPr/>
          <p:nvPr/>
        </p:nvGrpSpPr>
        <p:grpSpPr>
          <a:xfrm>
            <a:off x="9912350" y="4694623"/>
            <a:ext cx="607060" cy="290875"/>
            <a:chOff x="3260205" y="5871553"/>
            <a:chExt cx="607060" cy="290875"/>
          </a:xfrm>
        </p:grpSpPr>
        <p:sp>
          <p:nvSpPr>
            <p:cNvPr id="383" name="Google Shape;383;p10"/>
            <p:cNvSpPr/>
            <p:nvPr/>
          </p:nvSpPr>
          <p:spPr>
            <a:xfrm>
              <a:off x="3260205" y="5871553"/>
              <a:ext cx="607060" cy="220979"/>
            </a:xfrm>
            <a:custGeom>
              <a:avLst/>
              <a:gdLst/>
              <a:ahLst/>
              <a:cxnLst/>
              <a:rect l="l" t="t" r="r" b="b"/>
              <a:pathLst>
                <a:path w="607060" h="220979" extrusionOk="0">
                  <a:moveTo>
                    <a:pt x="415991" y="148043"/>
                  </a:moveTo>
                  <a:lnTo>
                    <a:pt x="301434" y="148043"/>
                  </a:lnTo>
                  <a:lnTo>
                    <a:pt x="349134" y="150841"/>
                  </a:lnTo>
                  <a:lnTo>
                    <a:pt x="395786" y="159152"/>
                  </a:lnTo>
                  <a:lnTo>
                    <a:pt x="440991" y="172856"/>
                  </a:lnTo>
                  <a:lnTo>
                    <a:pt x="484345" y="191829"/>
                  </a:lnTo>
                  <a:lnTo>
                    <a:pt x="525449" y="215950"/>
                  </a:lnTo>
                  <a:lnTo>
                    <a:pt x="532790" y="220852"/>
                  </a:lnTo>
                  <a:lnTo>
                    <a:pt x="546339" y="197383"/>
                  </a:lnTo>
                  <a:lnTo>
                    <a:pt x="527253" y="197383"/>
                  </a:lnTo>
                  <a:lnTo>
                    <a:pt x="485588" y="173976"/>
                  </a:lnTo>
                  <a:lnTo>
                    <a:pt x="441799" y="155573"/>
                  </a:lnTo>
                  <a:lnTo>
                    <a:pt x="415991" y="148043"/>
                  </a:lnTo>
                  <a:close/>
                </a:path>
                <a:path w="607060" h="220979" extrusionOk="0">
                  <a:moveTo>
                    <a:pt x="301434" y="0"/>
                  </a:moveTo>
                  <a:lnTo>
                    <a:pt x="249357" y="2443"/>
                  </a:lnTo>
                  <a:lnTo>
                    <a:pt x="198053" y="9715"/>
                  </a:lnTo>
                  <a:lnTo>
                    <a:pt x="147829" y="21728"/>
                  </a:lnTo>
                  <a:lnTo>
                    <a:pt x="98990" y="38391"/>
                  </a:lnTo>
                  <a:lnTo>
                    <a:pt x="51843" y="59617"/>
                  </a:lnTo>
                  <a:lnTo>
                    <a:pt x="6692" y="85318"/>
                  </a:lnTo>
                  <a:lnTo>
                    <a:pt x="0" y="89560"/>
                  </a:lnTo>
                  <a:lnTo>
                    <a:pt x="74206" y="218084"/>
                  </a:lnTo>
                  <a:lnTo>
                    <a:pt x="81508" y="213334"/>
                  </a:lnTo>
                  <a:lnTo>
                    <a:pt x="113884" y="194805"/>
                  </a:lnTo>
                  <a:lnTo>
                    <a:pt x="79844" y="194805"/>
                  </a:lnTo>
                  <a:lnTo>
                    <a:pt x="22275" y="95084"/>
                  </a:lnTo>
                  <a:lnTo>
                    <a:pt x="65210" y="71411"/>
                  </a:lnTo>
                  <a:lnTo>
                    <a:pt x="109946" y="51865"/>
                  </a:lnTo>
                  <a:lnTo>
                    <a:pt x="156211" y="36526"/>
                  </a:lnTo>
                  <a:lnTo>
                    <a:pt x="203730" y="25472"/>
                  </a:lnTo>
                  <a:lnTo>
                    <a:pt x="252229" y="18782"/>
                  </a:lnTo>
                  <a:lnTo>
                    <a:pt x="301434" y="16535"/>
                  </a:lnTo>
                  <a:lnTo>
                    <a:pt x="433259" y="16535"/>
                  </a:lnTo>
                  <a:lnTo>
                    <a:pt x="406485" y="10025"/>
                  </a:lnTo>
                  <a:lnTo>
                    <a:pt x="354374" y="2521"/>
                  </a:lnTo>
                  <a:lnTo>
                    <a:pt x="301434" y="0"/>
                  </a:lnTo>
                  <a:close/>
                </a:path>
                <a:path w="607060" h="220979" extrusionOk="0">
                  <a:moveTo>
                    <a:pt x="433259" y="16535"/>
                  </a:moveTo>
                  <a:lnTo>
                    <a:pt x="301434" y="16535"/>
                  </a:lnTo>
                  <a:lnTo>
                    <a:pt x="351490" y="18857"/>
                  </a:lnTo>
                  <a:lnTo>
                    <a:pt x="400787" y="25769"/>
                  </a:lnTo>
                  <a:lnTo>
                    <a:pt x="449046" y="37190"/>
                  </a:lnTo>
                  <a:lnTo>
                    <a:pt x="495989" y="53038"/>
                  </a:lnTo>
                  <a:lnTo>
                    <a:pt x="541336" y="73231"/>
                  </a:lnTo>
                  <a:lnTo>
                    <a:pt x="584809" y="97688"/>
                  </a:lnTo>
                  <a:lnTo>
                    <a:pt x="527253" y="197383"/>
                  </a:lnTo>
                  <a:lnTo>
                    <a:pt x="546339" y="197383"/>
                  </a:lnTo>
                  <a:lnTo>
                    <a:pt x="607009" y="92290"/>
                  </a:lnTo>
                  <a:lnTo>
                    <a:pt x="600417" y="88023"/>
                  </a:lnTo>
                  <a:lnTo>
                    <a:pt x="554732" y="61509"/>
                  </a:lnTo>
                  <a:lnTo>
                    <a:pt x="506975" y="39610"/>
                  </a:lnTo>
                  <a:lnTo>
                    <a:pt x="457455" y="22418"/>
                  </a:lnTo>
                  <a:lnTo>
                    <a:pt x="433259" y="16535"/>
                  </a:lnTo>
                  <a:close/>
                </a:path>
                <a:path w="607060" h="220979" extrusionOk="0">
                  <a:moveTo>
                    <a:pt x="301434" y="131521"/>
                  </a:moveTo>
                  <a:lnTo>
                    <a:pt x="254579" y="134124"/>
                  </a:lnTo>
                  <a:lnTo>
                    <a:pt x="208625" y="141862"/>
                  </a:lnTo>
                  <a:lnTo>
                    <a:pt x="163939" y="154627"/>
                  </a:lnTo>
                  <a:lnTo>
                    <a:pt x="120890" y="172310"/>
                  </a:lnTo>
                  <a:lnTo>
                    <a:pt x="79844" y="194805"/>
                  </a:lnTo>
                  <a:lnTo>
                    <a:pt x="113884" y="194805"/>
                  </a:lnTo>
                  <a:lnTo>
                    <a:pt x="122030" y="190143"/>
                  </a:lnTo>
                  <a:lnTo>
                    <a:pt x="164677" y="171901"/>
                  </a:lnTo>
                  <a:lnTo>
                    <a:pt x="209057" y="158725"/>
                  </a:lnTo>
                  <a:lnTo>
                    <a:pt x="254774" y="150733"/>
                  </a:lnTo>
                  <a:lnTo>
                    <a:pt x="301434" y="148043"/>
                  </a:lnTo>
                  <a:lnTo>
                    <a:pt x="415991" y="148043"/>
                  </a:lnTo>
                  <a:lnTo>
                    <a:pt x="396260" y="142287"/>
                  </a:lnTo>
                  <a:lnTo>
                    <a:pt x="349347" y="134231"/>
                  </a:lnTo>
                  <a:lnTo>
                    <a:pt x="301434" y="13152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4" name="Google Shape;384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82900" y="5879821"/>
              <a:ext cx="394418" cy="2826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5" name="Google Shape;385;p10"/>
          <p:cNvGrpSpPr/>
          <p:nvPr/>
        </p:nvGrpSpPr>
        <p:grpSpPr>
          <a:xfrm>
            <a:off x="9109134" y="4701008"/>
            <a:ext cx="607060" cy="499109"/>
            <a:chOff x="3277120" y="5465469"/>
            <a:chExt cx="607060" cy="499109"/>
          </a:xfrm>
        </p:grpSpPr>
        <p:sp>
          <p:nvSpPr>
            <p:cNvPr id="386" name="Google Shape;386;p10"/>
            <p:cNvSpPr/>
            <p:nvPr/>
          </p:nvSpPr>
          <p:spPr>
            <a:xfrm>
              <a:off x="3277120" y="5465469"/>
              <a:ext cx="607060" cy="499109"/>
            </a:xfrm>
            <a:custGeom>
              <a:avLst/>
              <a:gdLst/>
              <a:ahLst/>
              <a:cxnLst/>
              <a:rect l="l" t="t" r="r" b="b"/>
              <a:pathLst>
                <a:path w="607060" h="499110" extrusionOk="0">
                  <a:moveTo>
                    <a:pt x="500329" y="459003"/>
                  </a:moveTo>
                  <a:lnTo>
                    <a:pt x="491553" y="455282"/>
                  </a:lnTo>
                  <a:lnTo>
                    <a:pt x="487121" y="453491"/>
                  </a:lnTo>
                  <a:lnTo>
                    <a:pt x="472528" y="493598"/>
                  </a:lnTo>
                  <a:lnTo>
                    <a:pt x="481444" y="496976"/>
                  </a:lnTo>
                  <a:lnTo>
                    <a:pt x="485863" y="498741"/>
                  </a:lnTo>
                  <a:lnTo>
                    <a:pt x="500329" y="459003"/>
                  </a:lnTo>
                  <a:close/>
                </a:path>
                <a:path w="607060" h="499110" extrusionOk="0">
                  <a:moveTo>
                    <a:pt x="607009" y="89560"/>
                  </a:moveTo>
                  <a:lnTo>
                    <a:pt x="600316" y="85318"/>
                  </a:lnTo>
                  <a:lnTo>
                    <a:pt x="584746" y="76454"/>
                  </a:lnTo>
                  <a:lnTo>
                    <a:pt x="584746" y="95084"/>
                  </a:lnTo>
                  <a:lnTo>
                    <a:pt x="527177" y="194792"/>
                  </a:lnTo>
                  <a:lnTo>
                    <a:pt x="486130" y="172313"/>
                  </a:lnTo>
                  <a:lnTo>
                    <a:pt x="443077" y="154622"/>
                  </a:lnTo>
                  <a:lnTo>
                    <a:pt x="420027" y="148043"/>
                  </a:lnTo>
                  <a:lnTo>
                    <a:pt x="398386" y="141859"/>
                  </a:lnTo>
                  <a:lnTo>
                    <a:pt x="352437" y="134124"/>
                  </a:lnTo>
                  <a:lnTo>
                    <a:pt x="305574" y="131521"/>
                  </a:lnTo>
                  <a:lnTo>
                    <a:pt x="257670" y="134226"/>
                  </a:lnTo>
                  <a:lnTo>
                    <a:pt x="210756" y="142290"/>
                  </a:lnTo>
                  <a:lnTo>
                    <a:pt x="165214" y="155575"/>
                  </a:lnTo>
                  <a:lnTo>
                    <a:pt x="121424" y="173977"/>
                  </a:lnTo>
                  <a:lnTo>
                    <a:pt x="79756" y="197383"/>
                  </a:lnTo>
                  <a:lnTo>
                    <a:pt x="22199" y="97688"/>
                  </a:lnTo>
                  <a:lnTo>
                    <a:pt x="65671" y="73228"/>
                  </a:lnTo>
                  <a:lnTo>
                    <a:pt x="111023" y="53035"/>
                  </a:lnTo>
                  <a:lnTo>
                    <a:pt x="157962" y="37185"/>
                  </a:lnTo>
                  <a:lnTo>
                    <a:pt x="206222" y="25755"/>
                  </a:lnTo>
                  <a:lnTo>
                    <a:pt x="255511" y="18846"/>
                  </a:lnTo>
                  <a:lnTo>
                    <a:pt x="305574" y="16522"/>
                  </a:lnTo>
                  <a:lnTo>
                    <a:pt x="354774" y="18770"/>
                  </a:lnTo>
                  <a:lnTo>
                    <a:pt x="403275" y="25463"/>
                  </a:lnTo>
                  <a:lnTo>
                    <a:pt x="450799" y="36525"/>
                  </a:lnTo>
                  <a:lnTo>
                    <a:pt x="497065" y="51866"/>
                  </a:lnTo>
                  <a:lnTo>
                    <a:pt x="541807" y="71412"/>
                  </a:lnTo>
                  <a:lnTo>
                    <a:pt x="584746" y="95084"/>
                  </a:lnTo>
                  <a:lnTo>
                    <a:pt x="584746" y="76454"/>
                  </a:lnTo>
                  <a:lnTo>
                    <a:pt x="508012" y="38392"/>
                  </a:lnTo>
                  <a:lnTo>
                    <a:pt x="459181" y="21729"/>
                  </a:lnTo>
                  <a:lnTo>
                    <a:pt x="408952" y="9715"/>
                  </a:lnTo>
                  <a:lnTo>
                    <a:pt x="357644" y="2438"/>
                  </a:lnTo>
                  <a:lnTo>
                    <a:pt x="305574" y="0"/>
                  </a:lnTo>
                  <a:lnTo>
                    <a:pt x="252628" y="2514"/>
                  </a:lnTo>
                  <a:lnTo>
                    <a:pt x="200520" y="10020"/>
                  </a:lnTo>
                  <a:lnTo>
                    <a:pt x="149555" y="22415"/>
                  </a:lnTo>
                  <a:lnTo>
                    <a:pt x="100037" y="39611"/>
                  </a:lnTo>
                  <a:lnTo>
                    <a:pt x="52285" y="61506"/>
                  </a:lnTo>
                  <a:lnTo>
                    <a:pt x="6604" y="88023"/>
                  </a:lnTo>
                  <a:lnTo>
                    <a:pt x="0" y="92290"/>
                  </a:lnTo>
                  <a:lnTo>
                    <a:pt x="74231" y="220853"/>
                  </a:lnTo>
                  <a:lnTo>
                    <a:pt x="81559" y="215950"/>
                  </a:lnTo>
                  <a:lnTo>
                    <a:pt x="113195" y="197383"/>
                  </a:lnTo>
                  <a:lnTo>
                    <a:pt x="166014" y="172859"/>
                  </a:lnTo>
                  <a:lnTo>
                    <a:pt x="211226" y="159156"/>
                  </a:lnTo>
                  <a:lnTo>
                    <a:pt x="257873" y="150837"/>
                  </a:lnTo>
                  <a:lnTo>
                    <a:pt x="305574" y="148043"/>
                  </a:lnTo>
                  <a:lnTo>
                    <a:pt x="352234" y="150736"/>
                  </a:lnTo>
                  <a:lnTo>
                    <a:pt x="397954" y="158724"/>
                  </a:lnTo>
                  <a:lnTo>
                    <a:pt x="442341" y="171894"/>
                  </a:lnTo>
                  <a:lnTo>
                    <a:pt x="484987" y="190131"/>
                  </a:lnTo>
                  <a:lnTo>
                    <a:pt x="525500" y="213321"/>
                  </a:lnTo>
                  <a:lnTo>
                    <a:pt x="532803" y="218084"/>
                  </a:lnTo>
                  <a:lnTo>
                    <a:pt x="546252" y="194792"/>
                  </a:lnTo>
                  <a:lnTo>
                    <a:pt x="607009" y="8956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7" name="Google Shape;387;p10"/>
            <p:cNvGrpSpPr/>
            <p:nvPr/>
          </p:nvGrpSpPr>
          <p:grpSpPr>
            <a:xfrm>
              <a:off x="3299743" y="5473737"/>
              <a:ext cx="492591" cy="283270"/>
              <a:chOff x="3299743" y="5473737"/>
              <a:chExt cx="492591" cy="283270"/>
            </a:xfrm>
          </p:grpSpPr>
          <p:sp>
            <p:nvSpPr>
              <p:cNvPr id="388" name="Google Shape;388;p10"/>
              <p:cNvSpPr/>
              <p:nvPr/>
            </p:nvSpPr>
            <p:spPr>
              <a:xfrm>
                <a:off x="3383008" y="5494597"/>
                <a:ext cx="105410" cy="133985"/>
              </a:xfrm>
              <a:custGeom>
                <a:avLst/>
                <a:gdLst/>
                <a:ahLst/>
                <a:cxnLst/>
                <a:rect l="l" t="t" r="r" b="b"/>
                <a:pathLst>
                  <a:path w="105410" h="133985" extrusionOk="0">
                    <a:moveTo>
                      <a:pt x="85509" y="0"/>
                    </a:moveTo>
                    <a:lnTo>
                      <a:pt x="63727" y="5222"/>
                    </a:lnTo>
                    <a:lnTo>
                      <a:pt x="42197" y="11344"/>
                    </a:lnTo>
                    <a:lnTo>
                      <a:pt x="20945" y="18366"/>
                    </a:lnTo>
                    <a:lnTo>
                      <a:pt x="0" y="26288"/>
                    </a:lnTo>
                    <a:lnTo>
                      <a:pt x="39154" y="133857"/>
                    </a:lnTo>
                    <a:lnTo>
                      <a:pt x="55376" y="127547"/>
                    </a:lnTo>
                    <a:lnTo>
                      <a:pt x="71837" y="121929"/>
                    </a:lnTo>
                    <a:lnTo>
                      <a:pt x="88517" y="117002"/>
                    </a:lnTo>
                    <a:lnTo>
                      <a:pt x="105397" y="112763"/>
                    </a:lnTo>
                    <a:lnTo>
                      <a:pt x="85509" y="0"/>
                    </a:lnTo>
                    <a:close/>
                  </a:path>
                </a:pathLst>
              </a:custGeom>
              <a:solidFill>
                <a:srgbClr val="32A94E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10"/>
              <p:cNvSpPr/>
              <p:nvPr/>
            </p:nvSpPr>
            <p:spPr>
              <a:xfrm>
                <a:off x="3299743" y="5526459"/>
                <a:ext cx="10985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109854" h="136525" extrusionOk="0">
                    <a:moveTo>
                      <a:pt x="70078" y="0"/>
                    </a:moveTo>
                    <a:lnTo>
                      <a:pt x="52115" y="8197"/>
                    </a:lnTo>
                    <a:lnTo>
                      <a:pt x="34434" y="17059"/>
                    </a:lnTo>
                    <a:lnTo>
                      <a:pt x="17055" y="26592"/>
                    </a:lnTo>
                    <a:lnTo>
                      <a:pt x="0" y="36804"/>
                    </a:lnTo>
                    <a:lnTo>
                      <a:pt x="57251" y="135953"/>
                    </a:lnTo>
                    <a:lnTo>
                      <a:pt x="69925" y="128171"/>
                    </a:lnTo>
                    <a:lnTo>
                      <a:pt x="82829" y="120867"/>
                    </a:lnTo>
                    <a:lnTo>
                      <a:pt x="95952" y="114041"/>
                    </a:lnTo>
                    <a:lnTo>
                      <a:pt x="109283" y="107696"/>
                    </a:lnTo>
                    <a:lnTo>
                      <a:pt x="70078" y="0"/>
                    </a:lnTo>
                    <a:close/>
                  </a:path>
                </a:pathLst>
              </a:custGeom>
              <a:solidFill>
                <a:srgbClr val="20855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10"/>
              <p:cNvSpPr/>
              <p:nvPr/>
            </p:nvSpPr>
            <p:spPr>
              <a:xfrm>
                <a:off x="3467575" y="5628737"/>
                <a:ext cx="139065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28270" extrusionOk="0">
                    <a:moveTo>
                      <a:pt x="0" y="0"/>
                    </a:moveTo>
                    <a:lnTo>
                      <a:pt x="47487" y="64152"/>
                    </a:lnTo>
                    <a:lnTo>
                      <a:pt x="73005" y="98118"/>
                    </a:lnTo>
                    <a:lnTo>
                      <a:pt x="102328" y="126315"/>
                    </a:lnTo>
                    <a:lnTo>
                      <a:pt x="112679" y="127788"/>
                    </a:lnTo>
                    <a:lnTo>
                      <a:pt x="122827" y="125274"/>
                    </a:lnTo>
                    <a:lnTo>
                      <a:pt x="131533" y="118833"/>
                    </a:lnTo>
                    <a:lnTo>
                      <a:pt x="133425" y="115646"/>
                    </a:lnTo>
                    <a:lnTo>
                      <a:pt x="106667" y="115646"/>
                    </a:lnTo>
                    <a:lnTo>
                      <a:pt x="94957" y="105054"/>
                    </a:lnTo>
                    <a:lnTo>
                      <a:pt x="94500" y="96024"/>
                    </a:lnTo>
                    <a:lnTo>
                      <a:pt x="105079" y="84302"/>
                    </a:lnTo>
                    <a:lnTo>
                      <a:pt x="114122" y="83845"/>
                    </a:lnTo>
                    <a:lnTo>
                      <a:pt x="132189" y="83845"/>
                    </a:lnTo>
                    <a:lnTo>
                      <a:pt x="129578" y="80314"/>
                    </a:lnTo>
                    <a:lnTo>
                      <a:pt x="104616" y="63506"/>
                    </a:lnTo>
                    <a:lnTo>
                      <a:pt x="60598" y="36371"/>
                    </a:lnTo>
                    <a:lnTo>
                      <a:pt x="0" y="0"/>
                    </a:lnTo>
                    <a:close/>
                  </a:path>
                  <a:path w="139064" h="128270" extrusionOk="0">
                    <a:moveTo>
                      <a:pt x="132189" y="83845"/>
                    </a:moveTo>
                    <a:lnTo>
                      <a:pt x="114122" y="83845"/>
                    </a:lnTo>
                    <a:lnTo>
                      <a:pt x="125831" y="94424"/>
                    </a:lnTo>
                    <a:lnTo>
                      <a:pt x="126301" y="103466"/>
                    </a:lnTo>
                    <a:lnTo>
                      <a:pt x="115709" y="115189"/>
                    </a:lnTo>
                    <a:lnTo>
                      <a:pt x="106667" y="115646"/>
                    </a:lnTo>
                    <a:lnTo>
                      <a:pt x="133425" y="115646"/>
                    </a:lnTo>
                    <a:lnTo>
                      <a:pt x="137059" y="109520"/>
                    </a:lnTo>
                    <a:lnTo>
                      <a:pt x="138533" y="99169"/>
                    </a:lnTo>
                    <a:lnTo>
                      <a:pt x="136018" y="89021"/>
                    </a:lnTo>
                    <a:lnTo>
                      <a:pt x="132189" y="83845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10"/>
              <p:cNvSpPr/>
              <p:nvPr/>
            </p:nvSpPr>
            <p:spPr>
              <a:xfrm>
                <a:off x="3366884" y="5473737"/>
                <a:ext cx="425450" cy="84455"/>
              </a:xfrm>
              <a:custGeom>
                <a:avLst/>
                <a:gdLst/>
                <a:ahLst/>
                <a:cxnLst/>
                <a:rect l="l" t="t" r="r" b="b"/>
                <a:pathLst>
                  <a:path w="425450" h="84454" extrusionOk="0">
                    <a:moveTo>
                      <a:pt x="27800" y="79248"/>
                    </a:moveTo>
                    <a:lnTo>
                      <a:pt x="13208" y="39154"/>
                    </a:lnTo>
                    <a:lnTo>
                      <a:pt x="8775" y="40932"/>
                    </a:lnTo>
                    <a:lnTo>
                      <a:pt x="0" y="44653"/>
                    </a:lnTo>
                    <a:lnTo>
                      <a:pt x="14465" y="84391"/>
                    </a:lnTo>
                    <a:lnTo>
                      <a:pt x="18884" y="82626"/>
                    </a:lnTo>
                    <a:lnTo>
                      <a:pt x="27800" y="79248"/>
                    </a:lnTo>
                    <a:close/>
                  </a:path>
                  <a:path w="425450" h="84454" extrusionOk="0">
                    <a:moveTo>
                      <a:pt x="121970" y="53898"/>
                    </a:moveTo>
                    <a:lnTo>
                      <a:pt x="114147" y="9537"/>
                    </a:lnTo>
                    <a:lnTo>
                      <a:pt x="109461" y="10426"/>
                    </a:lnTo>
                    <a:lnTo>
                      <a:pt x="100139" y="12395"/>
                    </a:lnTo>
                    <a:lnTo>
                      <a:pt x="107924" y="56553"/>
                    </a:lnTo>
                    <a:lnTo>
                      <a:pt x="112585" y="55613"/>
                    </a:lnTo>
                    <a:lnTo>
                      <a:pt x="121970" y="53898"/>
                    </a:lnTo>
                    <a:close/>
                  </a:path>
                  <a:path w="425450" h="84454" extrusionOk="0">
                    <a:moveTo>
                      <a:pt x="219341" y="63"/>
                    </a:moveTo>
                    <a:lnTo>
                      <a:pt x="212204" y="0"/>
                    </a:lnTo>
                    <a:lnTo>
                      <a:pt x="205041" y="203"/>
                    </a:lnTo>
                    <a:lnTo>
                      <a:pt x="205041" y="45935"/>
                    </a:lnTo>
                    <a:lnTo>
                      <a:pt x="212204" y="45745"/>
                    </a:lnTo>
                    <a:lnTo>
                      <a:pt x="215811" y="45745"/>
                    </a:lnTo>
                    <a:lnTo>
                      <a:pt x="219341" y="45808"/>
                    </a:lnTo>
                    <a:lnTo>
                      <a:pt x="219341" y="63"/>
                    </a:lnTo>
                    <a:close/>
                  </a:path>
                  <a:path w="425450" h="84454" extrusionOk="0">
                    <a:moveTo>
                      <a:pt x="324510" y="10960"/>
                    </a:moveTo>
                    <a:lnTo>
                      <a:pt x="315175" y="9093"/>
                    </a:lnTo>
                    <a:lnTo>
                      <a:pt x="310464" y="8267"/>
                    </a:lnTo>
                    <a:lnTo>
                      <a:pt x="302628" y="52730"/>
                    </a:lnTo>
                    <a:lnTo>
                      <a:pt x="312051" y="54267"/>
                    </a:lnTo>
                    <a:lnTo>
                      <a:pt x="316725" y="55143"/>
                    </a:lnTo>
                    <a:lnTo>
                      <a:pt x="324510" y="10960"/>
                    </a:lnTo>
                    <a:close/>
                  </a:path>
                  <a:path w="425450" h="84454" extrusionOk="0">
                    <a:moveTo>
                      <a:pt x="425373" y="41960"/>
                    </a:moveTo>
                    <a:lnTo>
                      <a:pt x="420979" y="40119"/>
                    </a:lnTo>
                    <a:lnTo>
                      <a:pt x="412089" y="36639"/>
                    </a:lnTo>
                    <a:lnTo>
                      <a:pt x="397421" y="76949"/>
                    </a:lnTo>
                    <a:lnTo>
                      <a:pt x="401916" y="78549"/>
                    </a:lnTo>
                    <a:lnTo>
                      <a:pt x="410832" y="81902"/>
                    </a:lnTo>
                    <a:lnTo>
                      <a:pt x="425373" y="4196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2" name="Google Shape;392;p10"/>
          <p:cNvGrpSpPr/>
          <p:nvPr/>
        </p:nvGrpSpPr>
        <p:grpSpPr>
          <a:xfrm>
            <a:off x="10715566" y="4686144"/>
            <a:ext cx="607060" cy="288231"/>
            <a:chOff x="3260166" y="6222250"/>
            <a:chExt cx="607060" cy="288231"/>
          </a:xfrm>
        </p:grpSpPr>
        <p:sp>
          <p:nvSpPr>
            <p:cNvPr id="393" name="Google Shape;393;p10"/>
            <p:cNvSpPr/>
            <p:nvPr/>
          </p:nvSpPr>
          <p:spPr>
            <a:xfrm>
              <a:off x="3572371" y="6239268"/>
              <a:ext cx="89535" cy="121920"/>
            </a:xfrm>
            <a:custGeom>
              <a:avLst/>
              <a:gdLst/>
              <a:ahLst/>
              <a:cxnLst/>
              <a:rect l="l" t="t" r="r" b="b"/>
              <a:pathLst>
                <a:path w="89535" h="121920" extrusionOk="0">
                  <a:moveTo>
                    <a:pt x="0" y="0"/>
                  </a:moveTo>
                  <a:lnTo>
                    <a:pt x="0" y="114363"/>
                  </a:lnTo>
                  <a:lnTo>
                    <a:pt x="17576" y="115174"/>
                  </a:lnTo>
                  <a:lnTo>
                    <a:pt x="35034" y="116708"/>
                  </a:lnTo>
                  <a:lnTo>
                    <a:pt x="52361" y="118958"/>
                  </a:lnTo>
                  <a:lnTo>
                    <a:pt x="69545" y="121920"/>
                  </a:lnTo>
                  <a:lnTo>
                    <a:pt x="89395" y="9283"/>
                  </a:lnTo>
                  <a:lnTo>
                    <a:pt x="67301" y="5570"/>
                  </a:lnTo>
                  <a:lnTo>
                    <a:pt x="45021" y="2779"/>
                  </a:lnTo>
                  <a:lnTo>
                    <a:pt x="22579" y="9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5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0"/>
            <p:cNvSpPr/>
            <p:nvPr/>
          </p:nvSpPr>
          <p:spPr>
            <a:xfrm>
              <a:off x="3468439" y="6239136"/>
              <a:ext cx="90170" cy="121285"/>
            </a:xfrm>
            <a:custGeom>
              <a:avLst/>
              <a:gdLst/>
              <a:ahLst/>
              <a:cxnLst/>
              <a:rect l="l" t="t" r="r" b="b"/>
              <a:pathLst>
                <a:path w="90170" h="121285" extrusionOk="0">
                  <a:moveTo>
                    <a:pt x="89636" y="0"/>
                  </a:moveTo>
                  <a:lnTo>
                    <a:pt x="67019" y="621"/>
                  </a:lnTo>
                  <a:lnTo>
                    <a:pt x="44523" y="2179"/>
                  </a:lnTo>
                  <a:lnTo>
                    <a:pt x="22174" y="4673"/>
                  </a:lnTo>
                  <a:lnTo>
                    <a:pt x="0" y="8102"/>
                  </a:lnTo>
                  <a:lnTo>
                    <a:pt x="19862" y="120726"/>
                  </a:lnTo>
                  <a:lnTo>
                    <a:pt x="37121" y="118051"/>
                  </a:lnTo>
                  <a:lnTo>
                    <a:pt x="54516" y="116103"/>
                  </a:lnTo>
                  <a:lnTo>
                    <a:pt x="72028" y="114879"/>
                  </a:lnTo>
                  <a:lnTo>
                    <a:pt x="89636" y="114376"/>
                  </a:lnTo>
                  <a:lnTo>
                    <a:pt x="89636" y="0"/>
                  </a:lnTo>
                  <a:close/>
                </a:path>
              </a:pathLst>
            </a:custGeom>
            <a:solidFill>
              <a:srgbClr val="89BF5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0"/>
            <p:cNvSpPr/>
            <p:nvPr/>
          </p:nvSpPr>
          <p:spPr>
            <a:xfrm>
              <a:off x="3368259" y="6249914"/>
              <a:ext cx="106045" cy="133350"/>
            </a:xfrm>
            <a:custGeom>
              <a:avLst/>
              <a:gdLst/>
              <a:ahLst/>
              <a:cxnLst/>
              <a:rect l="l" t="t" r="r" b="b"/>
              <a:pathLst>
                <a:path w="106045" h="133350" extrusionOk="0">
                  <a:moveTo>
                    <a:pt x="86144" y="0"/>
                  </a:moveTo>
                  <a:lnTo>
                    <a:pt x="64209" y="4958"/>
                  </a:lnTo>
                  <a:lnTo>
                    <a:pt x="42524" y="10834"/>
                  </a:lnTo>
                  <a:lnTo>
                    <a:pt x="21112" y="17618"/>
                  </a:lnTo>
                  <a:lnTo>
                    <a:pt x="0" y="25298"/>
                  </a:lnTo>
                  <a:lnTo>
                    <a:pt x="39141" y="132854"/>
                  </a:lnTo>
                  <a:lnTo>
                    <a:pt x="55530" y="126765"/>
                  </a:lnTo>
                  <a:lnTo>
                    <a:pt x="72150" y="121364"/>
                  </a:lnTo>
                  <a:lnTo>
                    <a:pt x="88981" y="116663"/>
                  </a:lnTo>
                  <a:lnTo>
                    <a:pt x="106006" y="112674"/>
                  </a:lnTo>
                  <a:lnTo>
                    <a:pt x="86144" y="0"/>
                  </a:lnTo>
                  <a:close/>
                </a:path>
              </a:pathLst>
            </a:custGeom>
            <a:solidFill>
              <a:srgbClr val="32A94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3655913" y="6251376"/>
              <a:ext cx="105410" cy="133985"/>
            </a:xfrm>
            <a:custGeom>
              <a:avLst/>
              <a:gdLst/>
              <a:ahLst/>
              <a:cxnLst/>
              <a:rect l="l" t="t" r="r" b="b"/>
              <a:pathLst>
                <a:path w="105410" h="133985" extrusionOk="0">
                  <a:moveTo>
                    <a:pt x="19875" y="0"/>
                  </a:moveTo>
                  <a:lnTo>
                    <a:pt x="0" y="112763"/>
                  </a:lnTo>
                  <a:lnTo>
                    <a:pt x="16879" y="117002"/>
                  </a:lnTo>
                  <a:lnTo>
                    <a:pt x="33558" y="121929"/>
                  </a:lnTo>
                  <a:lnTo>
                    <a:pt x="50015" y="127547"/>
                  </a:lnTo>
                  <a:lnTo>
                    <a:pt x="66230" y="133858"/>
                  </a:lnTo>
                  <a:lnTo>
                    <a:pt x="105384" y="26289"/>
                  </a:lnTo>
                  <a:lnTo>
                    <a:pt x="84446" y="18366"/>
                  </a:lnTo>
                  <a:lnTo>
                    <a:pt x="63196" y="11344"/>
                  </a:lnTo>
                  <a:lnTo>
                    <a:pt x="41664" y="5222"/>
                  </a:lnTo>
                  <a:lnTo>
                    <a:pt x="19875" y="0"/>
                  </a:lnTo>
                  <a:close/>
                </a:path>
              </a:pathLst>
            </a:custGeom>
            <a:solidFill>
              <a:srgbClr val="EE7C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3282863" y="6280587"/>
              <a:ext cx="111760" cy="136525"/>
            </a:xfrm>
            <a:custGeom>
              <a:avLst/>
              <a:gdLst/>
              <a:ahLst/>
              <a:cxnLst/>
              <a:rect l="l" t="t" r="r" b="b"/>
              <a:pathLst>
                <a:path w="111760" h="136525" extrusionOk="0">
                  <a:moveTo>
                    <a:pt x="72136" y="0"/>
                  </a:moveTo>
                  <a:lnTo>
                    <a:pt x="53640" y="8156"/>
                  </a:lnTo>
                  <a:lnTo>
                    <a:pt x="35434" y="17011"/>
                  </a:lnTo>
                  <a:lnTo>
                    <a:pt x="17545" y="26571"/>
                  </a:lnTo>
                  <a:lnTo>
                    <a:pt x="0" y="36842"/>
                  </a:lnTo>
                  <a:lnTo>
                    <a:pt x="57264" y="136016"/>
                  </a:lnTo>
                  <a:lnTo>
                    <a:pt x="70430" y="128166"/>
                  </a:lnTo>
                  <a:lnTo>
                    <a:pt x="83839" y="120824"/>
                  </a:lnTo>
                  <a:lnTo>
                    <a:pt x="97476" y="113992"/>
                  </a:lnTo>
                  <a:lnTo>
                    <a:pt x="111328" y="107670"/>
                  </a:lnTo>
                  <a:lnTo>
                    <a:pt x="72136" y="0"/>
                  </a:lnTo>
                  <a:close/>
                </a:path>
              </a:pathLst>
            </a:custGeom>
            <a:solidFill>
              <a:srgbClr val="20855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3735282" y="6283236"/>
              <a:ext cx="109855" cy="136525"/>
            </a:xfrm>
            <a:custGeom>
              <a:avLst/>
              <a:gdLst/>
              <a:ahLst/>
              <a:cxnLst/>
              <a:rect l="l" t="t" r="r" b="b"/>
              <a:pathLst>
                <a:path w="109854" h="136525" extrusionOk="0">
                  <a:moveTo>
                    <a:pt x="39192" y="0"/>
                  </a:moveTo>
                  <a:lnTo>
                    <a:pt x="0" y="107695"/>
                  </a:lnTo>
                  <a:lnTo>
                    <a:pt x="13330" y="114041"/>
                  </a:lnTo>
                  <a:lnTo>
                    <a:pt x="26454" y="120867"/>
                  </a:lnTo>
                  <a:lnTo>
                    <a:pt x="39358" y="128171"/>
                  </a:lnTo>
                  <a:lnTo>
                    <a:pt x="52031" y="135953"/>
                  </a:lnTo>
                  <a:lnTo>
                    <a:pt x="109270" y="36804"/>
                  </a:lnTo>
                  <a:lnTo>
                    <a:pt x="92222" y="26592"/>
                  </a:lnTo>
                  <a:lnTo>
                    <a:pt x="74845" y="17059"/>
                  </a:lnTo>
                  <a:lnTo>
                    <a:pt x="57162" y="8197"/>
                  </a:lnTo>
                  <a:lnTo>
                    <a:pt x="39192" y="0"/>
                  </a:lnTo>
                  <a:close/>
                </a:path>
              </a:pathLst>
            </a:custGeom>
            <a:solidFill>
              <a:srgbClr val="E31D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9" name="Google Shape;399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37769" y="6438269"/>
              <a:ext cx="170212" cy="722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0" name="Google Shape;400;p10"/>
            <p:cNvSpPr/>
            <p:nvPr/>
          </p:nvSpPr>
          <p:spPr>
            <a:xfrm>
              <a:off x="3260166" y="6222250"/>
              <a:ext cx="607060" cy="220979"/>
            </a:xfrm>
            <a:custGeom>
              <a:avLst/>
              <a:gdLst/>
              <a:ahLst/>
              <a:cxnLst/>
              <a:rect l="l" t="t" r="r" b="b"/>
              <a:pathLst>
                <a:path w="607060" h="220979" extrusionOk="0">
                  <a:moveTo>
                    <a:pt x="607009" y="92290"/>
                  </a:moveTo>
                  <a:lnTo>
                    <a:pt x="600417" y="88023"/>
                  </a:lnTo>
                  <a:lnTo>
                    <a:pt x="584809" y="78968"/>
                  </a:lnTo>
                  <a:lnTo>
                    <a:pt x="584809" y="97688"/>
                  </a:lnTo>
                  <a:lnTo>
                    <a:pt x="527253" y="197383"/>
                  </a:lnTo>
                  <a:lnTo>
                    <a:pt x="485584" y="173977"/>
                  </a:lnTo>
                  <a:lnTo>
                    <a:pt x="441794" y="155575"/>
                  </a:lnTo>
                  <a:lnTo>
                    <a:pt x="396252" y="142290"/>
                  </a:lnTo>
                  <a:lnTo>
                    <a:pt x="349338" y="134226"/>
                  </a:lnTo>
                  <a:lnTo>
                    <a:pt x="301434" y="131521"/>
                  </a:lnTo>
                  <a:lnTo>
                    <a:pt x="254571" y="134124"/>
                  </a:lnTo>
                  <a:lnTo>
                    <a:pt x="208622" y="141859"/>
                  </a:lnTo>
                  <a:lnTo>
                    <a:pt x="163931" y="154622"/>
                  </a:lnTo>
                  <a:lnTo>
                    <a:pt x="120878" y="172313"/>
                  </a:lnTo>
                  <a:lnTo>
                    <a:pt x="79844" y="194805"/>
                  </a:lnTo>
                  <a:lnTo>
                    <a:pt x="22275" y="95084"/>
                  </a:lnTo>
                  <a:lnTo>
                    <a:pt x="65201" y="71412"/>
                  </a:lnTo>
                  <a:lnTo>
                    <a:pt x="94856" y="58458"/>
                  </a:lnTo>
                  <a:lnTo>
                    <a:pt x="106413" y="90170"/>
                  </a:lnTo>
                  <a:lnTo>
                    <a:pt x="115328" y="86817"/>
                  </a:lnTo>
                  <a:lnTo>
                    <a:pt x="119824" y="85217"/>
                  </a:lnTo>
                  <a:lnTo>
                    <a:pt x="107988" y="52717"/>
                  </a:lnTo>
                  <a:lnTo>
                    <a:pt x="109943" y="51866"/>
                  </a:lnTo>
                  <a:lnTo>
                    <a:pt x="156210" y="36525"/>
                  </a:lnTo>
                  <a:lnTo>
                    <a:pt x="194221" y="27686"/>
                  </a:lnTo>
                  <a:lnTo>
                    <a:pt x="200533" y="63411"/>
                  </a:lnTo>
                  <a:lnTo>
                    <a:pt x="205206" y="62534"/>
                  </a:lnTo>
                  <a:lnTo>
                    <a:pt x="214617" y="60998"/>
                  </a:lnTo>
                  <a:lnTo>
                    <a:pt x="208241" y="24841"/>
                  </a:lnTo>
                  <a:lnTo>
                    <a:pt x="252222" y="18770"/>
                  </a:lnTo>
                  <a:lnTo>
                    <a:pt x="297903" y="16687"/>
                  </a:lnTo>
                  <a:lnTo>
                    <a:pt x="297903" y="54076"/>
                  </a:lnTo>
                  <a:lnTo>
                    <a:pt x="301434" y="54013"/>
                  </a:lnTo>
                  <a:lnTo>
                    <a:pt x="305041" y="54013"/>
                  </a:lnTo>
                  <a:lnTo>
                    <a:pt x="312204" y="54203"/>
                  </a:lnTo>
                  <a:lnTo>
                    <a:pt x="312204" y="17030"/>
                  </a:lnTo>
                  <a:lnTo>
                    <a:pt x="351485" y="18846"/>
                  </a:lnTo>
                  <a:lnTo>
                    <a:pt x="400786" y="25755"/>
                  </a:lnTo>
                  <a:lnTo>
                    <a:pt x="401650" y="25971"/>
                  </a:lnTo>
                  <a:lnTo>
                    <a:pt x="395274" y="62166"/>
                  </a:lnTo>
                  <a:lnTo>
                    <a:pt x="404660" y="63881"/>
                  </a:lnTo>
                  <a:lnTo>
                    <a:pt x="409321" y="64820"/>
                  </a:lnTo>
                  <a:lnTo>
                    <a:pt x="415582" y="29273"/>
                  </a:lnTo>
                  <a:lnTo>
                    <a:pt x="449046" y="37185"/>
                  </a:lnTo>
                  <a:lnTo>
                    <a:pt x="495985" y="53035"/>
                  </a:lnTo>
                  <a:lnTo>
                    <a:pt x="501154" y="55346"/>
                  </a:lnTo>
                  <a:lnTo>
                    <a:pt x="489445" y="87515"/>
                  </a:lnTo>
                  <a:lnTo>
                    <a:pt x="498360" y="90893"/>
                  </a:lnTo>
                  <a:lnTo>
                    <a:pt x="502780" y="92659"/>
                  </a:lnTo>
                  <a:lnTo>
                    <a:pt x="514235" y="61175"/>
                  </a:lnTo>
                  <a:lnTo>
                    <a:pt x="541337" y="73228"/>
                  </a:lnTo>
                  <a:lnTo>
                    <a:pt x="584809" y="97688"/>
                  </a:lnTo>
                  <a:lnTo>
                    <a:pt x="584809" y="78968"/>
                  </a:lnTo>
                  <a:lnTo>
                    <a:pt x="554723" y="61506"/>
                  </a:lnTo>
                  <a:lnTo>
                    <a:pt x="506971" y="39611"/>
                  </a:lnTo>
                  <a:lnTo>
                    <a:pt x="457454" y="22415"/>
                  </a:lnTo>
                  <a:lnTo>
                    <a:pt x="433209" y="16522"/>
                  </a:lnTo>
                  <a:lnTo>
                    <a:pt x="406476" y="10020"/>
                  </a:lnTo>
                  <a:lnTo>
                    <a:pt x="354368" y="2514"/>
                  </a:lnTo>
                  <a:lnTo>
                    <a:pt x="301434" y="0"/>
                  </a:lnTo>
                  <a:lnTo>
                    <a:pt x="249351" y="2438"/>
                  </a:lnTo>
                  <a:lnTo>
                    <a:pt x="198056" y="9715"/>
                  </a:lnTo>
                  <a:lnTo>
                    <a:pt x="147828" y="21729"/>
                  </a:lnTo>
                  <a:lnTo>
                    <a:pt x="98996" y="38392"/>
                  </a:lnTo>
                  <a:lnTo>
                    <a:pt x="51841" y="59613"/>
                  </a:lnTo>
                  <a:lnTo>
                    <a:pt x="6705" y="85318"/>
                  </a:lnTo>
                  <a:lnTo>
                    <a:pt x="0" y="89560"/>
                  </a:lnTo>
                  <a:lnTo>
                    <a:pt x="74206" y="218084"/>
                  </a:lnTo>
                  <a:lnTo>
                    <a:pt x="81508" y="213321"/>
                  </a:lnTo>
                  <a:lnTo>
                    <a:pt x="113868" y="194805"/>
                  </a:lnTo>
                  <a:lnTo>
                    <a:pt x="164668" y="171894"/>
                  </a:lnTo>
                  <a:lnTo>
                    <a:pt x="209042" y="158724"/>
                  </a:lnTo>
                  <a:lnTo>
                    <a:pt x="254762" y="150736"/>
                  </a:lnTo>
                  <a:lnTo>
                    <a:pt x="301434" y="148043"/>
                  </a:lnTo>
                  <a:lnTo>
                    <a:pt x="349135" y="150837"/>
                  </a:lnTo>
                  <a:lnTo>
                    <a:pt x="395782" y="159156"/>
                  </a:lnTo>
                  <a:lnTo>
                    <a:pt x="440982" y="172859"/>
                  </a:lnTo>
                  <a:lnTo>
                    <a:pt x="484339" y="191833"/>
                  </a:lnTo>
                  <a:lnTo>
                    <a:pt x="525449" y="215950"/>
                  </a:lnTo>
                  <a:lnTo>
                    <a:pt x="532790" y="220853"/>
                  </a:lnTo>
                  <a:lnTo>
                    <a:pt x="546341" y="197383"/>
                  </a:lnTo>
                  <a:lnTo>
                    <a:pt x="607009" y="9229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1" name="Google Shape;401;p10"/>
          <p:cNvSpPr/>
          <p:nvPr/>
        </p:nvSpPr>
        <p:spPr>
          <a:xfrm>
            <a:off x="615950" y="910085"/>
            <a:ext cx="29718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00B0F0"/>
                </a:solidFill>
                <a:latin typeface="Proxima Nova"/>
                <a:ea typeface="Proxima Nova"/>
                <a:cs typeface="Proxima Nova"/>
                <a:sym typeface="Proxima Nova"/>
              </a:rPr>
              <a:t>2.2. MOYENS ET CONDITIONS D’ENCADREMENT PÉDAGOGIQUES</a:t>
            </a:r>
            <a:endParaRPr/>
          </a:p>
        </p:txBody>
      </p:sp>
      <p:pic>
        <p:nvPicPr>
          <p:cNvPr id="62" name="Image 61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1"/>
          <p:cNvSpPr/>
          <p:nvPr/>
        </p:nvSpPr>
        <p:spPr>
          <a:xfrm>
            <a:off x="1377950" y="1298575"/>
            <a:ext cx="102870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dirty="0">
                <a:solidFill>
                  <a:srgbClr val="00B0F0"/>
                </a:solidFill>
                <a:latin typeface="Proxima Nova Alt Thin" panose="02000506030000020004" pitchFamily="2" charset="77"/>
                <a:ea typeface="Proxima Nova"/>
                <a:cs typeface="Proxima Nova"/>
                <a:sym typeface="Proxima Nova"/>
              </a:rPr>
              <a:t>2.3. Mobilité internationale </a:t>
            </a:r>
            <a:endParaRPr dirty="0">
              <a:latin typeface="Proxima Nova Alt Thin" panose="02000506030000020004" pitchFamily="2" charset="77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dirty="0">
                <a:solidFill>
                  <a:srgbClr val="00B0F0"/>
                </a:solidFill>
                <a:latin typeface="Proxima Nova Alt Thin" panose="02000506030000020004" pitchFamily="2" charset="77"/>
                <a:ea typeface="Proxima Nova"/>
                <a:cs typeface="Proxima Nova"/>
                <a:sym typeface="Proxima Nova"/>
              </a:rPr>
              <a:t>des enseignants-chercheurs</a:t>
            </a:r>
            <a:endParaRPr dirty="0">
              <a:latin typeface="Proxima Nova Alt Thin" panose="02000506030000020004" pitchFamily="2" charset="77"/>
            </a:endParaRPr>
          </a:p>
        </p:txBody>
      </p:sp>
      <p:sp>
        <p:nvSpPr>
          <p:cNvPr id="407" name="Google Shape;407;p11"/>
          <p:cNvSpPr txBox="1"/>
          <p:nvPr/>
        </p:nvSpPr>
        <p:spPr>
          <a:xfrm>
            <a:off x="1606550" y="3237567"/>
            <a:ext cx="8686800" cy="44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Pour une université qui consacre l’ouverture</a:t>
            </a:r>
            <a:endParaRPr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2"/>
          <p:cNvSpPr/>
          <p:nvPr/>
        </p:nvSpPr>
        <p:spPr>
          <a:xfrm>
            <a:off x="3740150" y="1063299"/>
            <a:ext cx="7010400" cy="709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223A87"/>
                </a:solidFill>
                <a:latin typeface="Candara"/>
                <a:ea typeface="Candara"/>
                <a:cs typeface="Candara"/>
                <a:sym typeface="Candara"/>
              </a:rPr>
              <a:t>Renforcement du partenariat et de la coopération au niveau national et international </a:t>
            </a:r>
            <a:endParaRPr sz="1800">
              <a:solidFill>
                <a:srgbClr val="223A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413" name="Google Shape;413;p12"/>
          <p:cNvGraphicFramePr/>
          <p:nvPr/>
        </p:nvGraphicFramePr>
        <p:xfrm>
          <a:off x="1088124" y="1984375"/>
          <a:ext cx="5081250" cy="4371910"/>
        </p:xfrm>
        <a:graphic>
          <a:graphicData uri="http://schemas.openxmlformats.org/drawingml/2006/table">
            <a:tbl>
              <a:tblPr firstRow="1" bandRow="1">
                <a:noFill/>
                <a:tableStyleId>{F602FDC7-A8AD-4AFC-8DFA-6B5F7C54F31F}</a:tableStyleId>
              </a:tblPr>
              <a:tblGrid>
                <a:gridCol w="508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5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800"/>
                        <a:buFont typeface="Proxima Nova"/>
                        <a:buNone/>
                      </a:pPr>
                      <a:r>
                        <a:rPr lang="fr-FR" sz="1800">
                          <a:solidFill>
                            <a:srgbClr val="00B0F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Quelles </a:t>
                      </a:r>
                      <a:r>
                        <a:rPr lang="fr-FR" sz="1800">
                          <a:solidFill>
                            <a:srgbClr val="00B0F0"/>
                          </a:solidFill>
                        </a:rPr>
                        <a:t>m</a:t>
                      </a:r>
                      <a:r>
                        <a:rPr lang="fr-FR" sz="1800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esures d’accompagnement pour faciliter la participation des chercheurs marocains aux programmes nationaux et internationaux 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7500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2"/>
                        <a:buFont typeface="Arial"/>
                        <a:buChar char="•"/>
                      </a:pPr>
                      <a:r>
                        <a:rPr lang="fr-FR" sz="1802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Diffusion de l’information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2"/>
                        <a:buFont typeface="Arial"/>
                        <a:buChar char="•"/>
                      </a:pPr>
                      <a:r>
                        <a:rPr lang="fr-FR" sz="1802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Appui au montage et gestion de projet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2"/>
                        <a:buFont typeface="Arial"/>
                        <a:buChar char="•"/>
                      </a:pPr>
                      <a:r>
                        <a:rPr lang="fr-FR" sz="1802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Recherche de partenaires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2"/>
                        <a:buFont typeface="Arial"/>
                        <a:buChar char="•"/>
                      </a:pPr>
                      <a:r>
                        <a:rPr lang="fr-FR" sz="1802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Autres…</a:t>
                      </a:r>
                      <a:endParaRPr sz="1802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4" name="Google Shape;414;p12"/>
          <p:cNvGraphicFramePr/>
          <p:nvPr/>
        </p:nvGraphicFramePr>
        <p:xfrm>
          <a:off x="6407150" y="1983423"/>
          <a:ext cx="5190775" cy="4372863"/>
        </p:xfrm>
        <a:graphic>
          <a:graphicData uri="http://schemas.openxmlformats.org/drawingml/2006/table">
            <a:tbl>
              <a:tblPr firstRow="1" bandRow="1">
                <a:noFill/>
                <a:tableStyleId>{F602FDC7-A8AD-4AFC-8DFA-6B5F7C54F31F}</a:tableStyleId>
              </a:tblPr>
              <a:tblGrid>
                <a:gridCol w="519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5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802"/>
                        <a:buFont typeface="Proxima Nova"/>
                        <a:buNone/>
                      </a:pPr>
                      <a:r>
                        <a:rPr lang="fr-FR" sz="1802">
                          <a:solidFill>
                            <a:srgbClr val="00B0F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Quelles </a:t>
                      </a:r>
                      <a:r>
                        <a:rPr lang="fr-FR" sz="1802">
                          <a:solidFill>
                            <a:srgbClr val="00B0F0"/>
                          </a:solidFill>
                        </a:rPr>
                        <a:t>m</a:t>
                      </a:r>
                      <a:r>
                        <a:rPr lang="fr-FR" sz="1802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esures d’accompagnement pour faciliter l’accueil de chercheurs </a:t>
                      </a:r>
                      <a:r>
                        <a:rPr lang="fr-FR" sz="1802">
                          <a:solidFill>
                            <a:srgbClr val="00B0F0"/>
                          </a:solidFill>
                        </a:rPr>
                        <a:t>i</a:t>
                      </a:r>
                      <a:r>
                        <a:rPr lang="fr-FR" sz="1802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nternationaux pour des durées plus au moins longues 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7500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2"/>
                        <a:buFont typeface="Arial"/>
                        <a:buChar char="•"/>
                      </a:pPr>
                      <a:r>
                        <a:rPr lang="fr-FR" sz="1802"/>
                        <a:t>Programme recherche </a:t>
                      </a:r>
                      <a:r>
                        <a:rPr lang="fr-FR" sz="1802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</a:t>
                      </a:r>
                      <a:r>
                        <a:rPr lang="fr-FR" sz="1802"/>
                        <a:t>-</a:t>
                      </a:r>
                      <a:r>
                        <a:rPr lang="fr-FR" sz="1802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Doc, </a:t>
                      </a:r>
                      <a:endParaRPr sz="1802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2"/>
                        <a:buFont typeface="Arial"/>
                        <a:buChar char="•"/>
                      </a:pPr>
                      <a:r>
                        <a:rPr lang="fr-FR" sz="1802"/>
                        <a:t>ormule </a:t>
                      </a:r>
                      <a:r>
                        <a:rPr lang="fr-FR" sz="1802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Chercheurs/professeurs invités, </a:t>
                      </a:r>
                      <a:endParaRPr sz="1802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2"/>
                        <a:buFont typeface="Arial"/>
                        <a:buChar char="•"/>
                      </a:pPr>
                      <a:r>
                        <a:rPr lang="fr-FR" sz="1802"/>
                        <a:t>Financement de séjour scientifique</a:t>
                      </a:r>
                      <a:r>
                        <a:rPr lang="fr-FR" sz="1802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r>
                        <a:rPr lang="fr-FR" sz="1802"/>
                        <a:t> </a:t>
                      </a:r>
                      <a:endParaRPr sz="1802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5" name="Google Shape;415;p12"/>
          <p:cNvSpPr/>
          <p:nvPr/>
        </p:nvSpPr>
        <p:spPr>
          <a:xfrm>
            <a:off x="615950" y="910085"/>
            <a:ext cx="31242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00B0F0"/>
                </a:solidFill>
                <a:latin typeface="Proxima Nova"/>
                <a:ea typeface="Proxima Nova"/>
                <a:cs typeface="Proxima Nova"/>
                <a:sym typeface="Proxima Nova"/>
              </a:rPr>
              <a:t>2.3. Mobilité Internationale et nationale des chercheurs</a:t>
            </a:r>
            <a:endParaRPr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3"/>
          <p:cNvSpPr/>
          <p:nvPr/>
        </p:nvSpPr>
        <p:spPr>
          <a:xfrm>
            <a:off x="1377950" y="1298575"/>
            <a:ext cx="960120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>
                <a:solidFill>
                  <a:srgbClr val="00B0F0"/>
                </a:solidFill>
                <a:latin typeface="Proxima Nova"/>
                <a:ea typeface="Proxima Nova"/>
                <a:cs typeface="Proxima Nova"/>
                <a:sym typeface="Proxima Nova"/>
              </a:rPr>
              <a:t>3. FINANCEMENT DES PROGRAMMES DE RECHERCHE SCIENTIFIQUE</a:t>
            </a:r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4"/>
          <p:cNvSpPr/>
          <p:nvPr/>
        </p:nvSpPr>
        <p:spPr>
          <a:xfrm>
            <a:off x="4044950" y="993775"/>
            <a:ext cx="768147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Parmi les moyens de financement, lequel vous paraît plus accessible ?</a:t>
            </a:r>
            <a:endParaRPr sz="1800" b="1" dirty="0">
              <a:solidFill>
                <a:srgbClr val="223A8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426" name="Google Shape;426;p14"/>
          <p:cNvGraphicFramePr/>
          <p:nvPr>
            <p:extLst>
              <p:ext uri="{D42A27DB-BD31-4B8C-83A1-F6EECF244321}">
                <p14:modId xmlns:p14="http://schemas.microsoft.com/office/powerpoint/2010/main" val="3659640189"/>
              </p:ext>
            </p:extLst>
          </p:nvPr>
        </p:nvGraphicFramePr>
        <p:xfrm>
          <a:off x="703386" y="2199717"/>
          <a:ext cx="10379944" cy="4535918"/>
        </p:xfrm>
        <a:graphic>
          <a:graphicData uri="http://schemas.openxmlformats.org/drawingml/2006/table">
            <a:tbl>
              <a:tblPr>
                <a:noFill/>
                <a:tableStyleId>{EE5C37B1-460A-4676-A7B3-EF4AC40434C8}</a:tableStyleId>
              </a:tblPr>
              <a:tblGrid>
                <a:gridCol w="4441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863">
                  <a:extLst>
                    <a:ext uri="{9D8B030D-6E8A-4147-A177-3AD203B41FA5}">
                      <a16:colId xmlns:a16="http://schemas.microsoft.com/office/drawing/2014/main" val="899350786"/>
                    </a:ext>
                  </a:extLst>
                </a:gridCol>
                <a:gridCol w="3888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>
                          <a:solidFill>
                            <a:srgbClr val="00B0F0"/>
                          </a:solidFill>
                        </a:rPr>
                        <a:t>Moyens de financement</a:t>
                      </a:r>
                      <a:endParaRPr sz="1800" b="1">
                        <a:solidFill>
                          <a:srgbClr val="00B0F0"/>
                        </a:solidFill>
                      </a:endParaRPr>
                    </a:p>
                  </a:txBody>
                  <a:tcPr marL="68575" marR="68575" marT="9525" marB="91425">
                    <a:lnL w="1265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>
                          <a:solidFill>
                            <a:srgbClr val="00B0F0"/>
                          </a:solidFill>
                        </a:rPr>
                        <a:t>Accès</a:t>
                      </a:r>
                      <a:endParaRPr sz="1800" b="1" dirty="0">
                        <a:solidFill>
                          <a:srgbClr val="00B0F0"/>
                        </a:solidFill>
                      </a:endParaRPr>
                    </a:p>
                  </a:txBody>
                  <a:tcPr marL="68575" marR="68575" marT="9525" marB="91425">
                    <a:lnL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>
                          <a:solidFill>
                            <a:srgbClr val="00B0F0"/>
                          </a:solidFill>
                        </a:rPr>
                        <a:t>Contraintes soulevées</a:t>
                      </a:r>
                      <a:endParaRPr sz="1800" b="1" dirty="0">
                        <a:solidFill>
                          <a:srgbClr val="00B0F0"/>
                        </a:solidFill>
                      </a:endParaRPr>
                    </a:p>
                  </a:txBody>
                  <a:tcPr marL="68575" marR="68575" marT="9525" marB="91425">
                    <a:lnL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95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Appui à la recherche scientifique et l'innovation via des appels à projets nationaux</a:t>
                      </a:r>
                      <a:endParaRPr lang="fr-MA" sz="1400" b="0" i="0" u="none" strike="noStrike" cap="none" dirty="0">
                        <a:solidFill>
                          <a:srgbClr val="00206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9525" marB="91425">
                    <a:lnL w="1265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68575" marR="68575" marT="9525" marB="91425">
                    <a:lnL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860698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000"/>
                        <a:buFont typeface="Wingdings" pitchFamily="2" charset="2"/>
                        <a:buChar char=""/>
                      </a:pPr>
                      <a:r>
                        <a:rPr lang="fr-FR" sz="1000" b="1" dirty="0">
                          <a:effectLst/>
                          <a:latin typeface="Proxima Nova Alt" panose="02000506030000020004" pitchFamily="2" charset="77"/>
                          <a:ea typeface="Calibri" panose="020F0502020204030204" pitchFamily="34" charset="0"/>
                          <a:cs typeface="Wingdings" pitchFamily="2" charset="2"/>
                        </a:rPr>
                        <a:t>Apport financier par le secteur public</a:t>
                      </a:r>
                      <a:r>
                        <a:rPr lang="fr-FR" sz="1000" dirty="0">
                          <a:effectLst/>
                          <a:latin typeface="Proxima Nova Alt" panose="02000506030000020004" pitchFamily="2" charset="77"/>
                          <a:ea typeface="Calibri" panose="020F0502020204030204" pitchFamily="34" charset="0"/>
                          <a:cs typeface="Wingdings" pitchFamily="2" charset="2"/>
                        </a:rPr>
                        <a:t> (Ministères, départements en charge de la recherche sectorielle, Collectivités territoriales, Académie Hassan II des Sciences et techniques, partenariat Public-Public…….)</a:t>
                      </a:r>
                      <a:endParaRPr lang="fr-MA" sz="1000" dirty="0">
                        <a:effectLst/>
                        <a:latin typeface="Proxima Nova Alt" panose="02000506030000020004" pitchFamily="2" charset="77"/>
                        <a:ea typeface="Calibri" panose="020F0502020204030204" pitchFamily="34" charset="0"/>
                        <a:cs typeface="Wingdings" pitchFamily="2" charset="2"/>
                      </a:endParaRPr>
                    </a:p>
                  </a:txBody>
                  <a:tcPr marL="68580" marR="68580" marT="0" marB="0">
                    <a:lnL w="1265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solidFill>
                            <a:srgbClr val="00B0F0"/>
                          </a:solidFill>
                        </a:rPr>
                        <a:t>Simple</a:t>
                      </a:r>
                    </a:p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solidFill>
                            <a:srgbClr val="00B0F0"/>
                          </a:solidFill>
                        </a:rPr>
                        <a:t>Moyennement compliqué</a:t>
                      </a:r>
                    </a:p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solidFill>
                            <a:srgbClr val="00B0F0"/>
                          </a:solidFill>
                        </a:rPr>
                        <a:t>Très compliqué</a:t>
                      </a:r>
                      <a:endParaRPr sz="900" dirty="0">
                        <a:solidFill>
                          <a:srgbClr val="00B0F0"/>
                        </a:solidFill>
                      </a:endParaRPr>
                    </a:p>
                  </a:txBody>
                  <a:tcPr marL="68575" marR="68575" marT="9525" marB="91425" anchor="b">
                    <a:lnL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dirty="0"/>
                        <a:t> </a:t>
                      </a:r>
                      <a:endParaRPr sz="1200" dirty="0"/>
                    </a:p>
                  </a:txBody>
                  <a:tcPr marL="68575" marR="68575" marT="9525" marB="91425">
                    <a:lnL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51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000"/>
                        <a:buFont typeface="Wingdings" pitchFamily="2" charset="2"/>
                        <a:buChar char=""/>
                      </a:pPr>
                      <a:r>
                        <a:rPr lang="fr-FR" sz="1000" b="1" dirty="0">
                          <a:effectLst/>
                          <a:latin typeface="Proxima Nova Alt" panose="02000506030000020004" pitchFamily="2" charset="77"/>
                          <a:ea typeface="Calibri" panose="020F0502020204030204" pitchFamily="34" charset="0"/>
                          <a:cs typeface="Wingdings" pitchFamily="2" charset="2"/>
                        </a:rPr>
                        <a:t>Apport financier par le secteur privé</a:t>
                      </a:r>
                      <a:endParaRPr lang="fr-MA" sz="1000" dirty="0">
                        <a:effectLst/>
                        <a:latin typeface="Proxima Nova Alt" panose="02000506030000020004" pitchFamily="2" charset="77"/>
                        <a:ea typeface="Calibri" panose="020F0502020204030204" pitchFamily="34" charset="0"/>
                        <a:cs typeface="Wingdings" pitchFamily="2" charset="2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Proxima Nova Alt" panose="02000506030000020004" pitchFamily="2" charset="77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MA" sz="1000" dirty="0">
                        <a:effectLst/>
                        <a:latin typeface="Proxima Nova Alt" panose="02000506030000020004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65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solidFill>
                            <a:srgbClr val="00B0F0"/>
                          </a:solidFill>
                        </a:rPr>
                        <a:t>Simple</a:t>
                      </a:r>
                    </a:p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solidFill>
                            <a:srgbClr val="00B0F0"/>
                          </a:solidFill>
                        </a:rPr>
                        <a:t>Moyennement compliqué</a:t>
                      </a:r>
                    </a:p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solidFill>
                            <a:srgbClr val="00B0F0"/>
                          </a:solidFill>
                        </a:rPr>
                        <a:t>Très compliqué</a:t>
                      </a:r>
                    </a:p>
                  </a:txBody>
                  <a:tcPr marL="68575" marR="68575" marT="9525" marB="91425" anchor="b">
                    <a:lnL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dirty="0"/>
                        <a:t> </a:t>
                      </a:r>
                      <a:endParaRPr sz="1200" dirty="0"/>
                    </a:p>
                  </a:txBody>
                  <a:tcPr marL="68575" marR="68575" marT="9525" marB="91425">
                    <a:lnL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47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000"/>
                        <a:buFont typeface="Wingdings" pitchFamily="2" charset="2"/>
                        <a:buChar char=""/>
                      </a:pPr>
                      <a:r>
                        <a:rPr lang="fr-FR" sz="1000" b="1" dirty="0">
                          <a:effectLst/>
                          <a:latin typeface="Proxima Nova Alt" panose="02000506030000020004" pitchFamily="2" charset="77"/>
                          <a:ea typeface="Calibri" panose="020F0502020204030204" pitchFamily="34" charset="0"/>
                          <a:cs typeface="Wingdings" pitchFamily="2" charset="2"/>
                        </a:rPr>
                        <a:t>Apport financier</a:t>
                      </a:r>
                      <a:r>
                        <a:rPr lang="fr-FR" sz="1000" dirty="0">
                          <a:effectLst/>
                          <a:latin typeface="Proxima Nova Alt" panose="02000506030000020004" pitchFamily="2" charset="77"/>
                          <a:ea typeface="Calibri" panose="020F0502020204030204" pitchFamily="34" charset="0"/>
                          <a:cs typeface="Wingdings" pitchFamily="2" charset="2"/>
                        </a:rPr>
                        <a:t> dans le cadre de </a:t>
                      </a:r>
                      <a:r>
                        <a:rPr lang="fr-FR" sz="1000" b="1" dirty="0">
                          <a:effectLst/>
                          <a:latin typeface="Proxima Nova Alt" panose="02000506030000020004" pitchFamily="2" charset="77"/>
                          <a:ea typeface="Calibri" panose="020F0502020204030204" pitchFamily="34" charset="0"/>
                          <a:cs typeface="Wingdings" pitchFamily="2" charset="2"/>
                        </a:rPr>
                        <a:t>partenariat Public-Privé </a:t>
                      </a:r>
                      <a:endParaRPr lang="fr-MA" sz="1000" dirty="0">
                        <a:effectLst/>
                        <a:latin typeface="Proxima Nova Alt" panose="02000506030000020004" pitchFamily="2" charset="77"/>
                        <a:ea typeface="Calibri" panose="020F0502020204030204" pitchFamily="34" charset="0"/>
                        <a:cs typeface="Wingdings" pitchFamily="2" charset="2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Proxima Nova Alt" panose="02000506030000020004" pitchFamily="2" charset="77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MA" sz="1000" dirty="0">
                        <a:effectLst/>
                        <a:latin typeface="Proxima Nova Alt" panose="02000506030000020004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65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solidFill>
                            <a:srgbClr val="00B0F0"/>
                          </a:solidFill>
                        </a:rPr>
                        <a:t>Simple</a:t>
                      </a:r>
                    </a:p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solidFill>
                            <a:srgbClr val="00B0F0"/>
                          </a:solidFill>
                        </a:rPr>
                        <a:t>Moyennement compliqué</a:t>
                      </a:r>
                    </a:p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solidFill>
                            <a:srgbClr val="00B0F0"/>
                          </a:solidFill>
                        </a:rPr>
                        <a:t>Très compliqué</a:t>
                      </a:r>
                    </a:p>
                  </a:txBody>
                  <a:tcPr marL="68575" marR="68575" marT="9525" marB="91425" anchor="b">
                    <a:lnL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/>
                        <a:t> </a:t>
                      </a:r>
                      <a:endParaRPr sz="1200"/>
                    </a:p>
                  </a:txBody>
                  <a:tcPr marL="68575" marR="68575" marT="9525" marB="91425">
                    <a:lnL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36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Promotion de la coopération internationale dans le domaine de la RS et l’innovation via des appels à projets</a:t>
                      </a:r>
                      <a:endParaRPr lang="fr-MA" sz="1400" b="1" i="0" u="none" strike="noStrike" cap="none" dirty="0">
                        <a:solidFill>
                          <a:srgbClr val="00206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9525" marB="91425">
                    <a:lnL w="1265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68575" marR="68575" marT="9525" marB="91425">
                    <a:lnL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000"/>
                        <a:buFont typeface="Wingdings" pitchFamily="2" charset="2"/>
                        <a:buChar char=""/>
                      </a:pPr>
                      <a:r>
                        <a:rPr lang="fr-FR" sz="1000" b="1" dirty="0">
                          <a:effectLst/>
                          <a:latin typeface="Proxima Nova Alt" panose="02000506030000020004" pitchFamily="2" charset="77"/>
                          <a:ea typeface="Calibri" panose="020F0502020204030204" pitchFamily="34" charset="0"/>
                          <a:cs typeface="Wingdings" pitchFamily="2" charset="2"/>
                        </a:rPr>
                        <a:t>Coopération Bilatérale</a:t>
                      </a:r>
                      <a:r>
                        <a:rPr lang="fr-FR" sz="1000" dirty="0">
                          <a:effectLst/>
                          <a:latin typeface="Proxima Nova Alt" panose="02000506030000020004" pitchFamily="2" charset="77"/>
                          <a:ea typeface="Calibri" panose="020F0502020204030204" pitchFamily="34" charset="0"/>
                          <a:cs typeface="Wingdings" pitchFamily="2" charset="2"/>
                        </a:rPr>
                        <a:t> (financement conjoint des projets de recherche par le MESRSI et leurs homologues à l’étranger)</a:t>
                      </a:r>
                      <a:endParaRPr lang="fr-MA" sz="1000" dirty="0">
                        <a:effectLst/>
                        <a:latin typeface="Proxima Nova Alt" panose="02000506030000020004" pitchFamily="2" charset="77"/>
                        <a:ea typeface="Calibri" panose="020F0502020204030204" pitchFamily="34" charset="0"/>
                        <a:cs typeface="Wingdings" pitchFamily="2" charset="2"/>
                      </a:endParaRPr>
                    </a:p>
                  </a:txBody>
                  <a:tcPr marL="68580" marR="68580" marT="0" marB="0">
                    <a:lnL w="1265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solidFill>
                            <a:srgbClr val="00B0F0"/>
                          </a:solidFill>
                        </a:rPr>
                        <a:t>Simple</a:t>
                      </a:r>
                    </a:p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solidFill>
                            <a:srgbClr val="00B0F0"/>
                          </a:solidFill>
                        </a:rPr>
                        <a:t>Moyennement compliqué</a:t>
                      </a:r>
                    </a:p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solidFill>
                            <a:srgbClr val="00B0F0"/>
                          </a:solidFill>
                        </a:rPr>
                        <a:t>Très compliqué</a:t>
                      </a:r>
                    </a:p>
                  </a:txBody>
                  <a:tcPr marL="91450" marR="91450" marT="45725" marB="45725" anchor="b">
                    <a:lnL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>
                    <a:lnL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000"/>
                        <a:buFont typeface="Wingdings" pitchFamily="2" charset="2"/>
                        <a:buChar char=""/>
                      </a:pPr>
                      <a:r>
                        <a:rPr lang="fr-FR" sz="1000" b="1" dirty="0">
                          <a:effectLst/>
                          <a:latin typeface="Proxima Nova Alt" panose="02000506030000020004" pitchFamily="2" charset="77"/>
                          <a:ea typeface="Calibri" panose="020F0502020204030204" pitchFamily="34" charset="0"/>
                          <a:cs typeface="Wingdings" pitchFamily="2" charset="2"/>
                        </a:rPr>
                        <a:t>Coopération Multilatérale</a:t>
                      </a:r>
                      <a:r>
                        <a:rPr lang="fr-FR" sz="1000" dirty="0">
                          <a:effectLst/>
                          <a:latin typeface="Proxima Nova Alt" panose="02000506030000020004" pitchFamily="2" charset="77"/>
                          <a:ea typeface="Calibri" panose="020F0502020204030204" pitchFamily="34" charset="0"/>
                          <a:cs typeface="Wingdings" pitchFamily="2" charset="2"/>
                        </a:rPr>
                        <a:t> ( financement par l’UE, financement partagé  via le concept « pot commun  virtuel » chaque pays prend en charge les frais de participation de  ses chercheurs impliqués dans  les projets de recherche retenus pour financement dans le cadre des programmes de recherche européens  , …</a:t>
                      </a:r>
                      <a:endParaRPr lang="fr-MA" sz="1000" dirty="0">
                        <a:effectLst/>
                        <a:latin typeface="Proxima Nova Alt" panose="02000506030000020004" pitchFamily="2" charset="77"/>
                        <a:ea typeface="Calibri" panose="020F0502020204030204" pitchFamily="34" charset="0"/>
                        <a:cs typeface="Wingdings" pitchFamily="2" charset="2"/>
                      </a:endParaRPr>
                    </a:p>
                  </a:txBody>
                  <a:tcPr marL="68580" marR="68580" marT="0" marB="0">
                    <a:lnL w="1265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solidFill>
                            <a:srgbClr val="00B0F0"/>
                          </a:solidFill>
                        </a:rPr>
                        <a:t>Simple</a:t>
                      </a:r>
                    </a:p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solidFill>
                            <a:srgbClr val="00B0F0"/>
                          </a:solidFill>
                        </a:rPr>
                        <a:t>Moyennement compliqué</a:t>
                      </a:r>
                    </a:p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solidFill>
                            <a:srgbClr val="00B0F0"/>
                          </a:solidFill>
                        </a:rPr>
                        <a:t>Très compliqué</a:t>
                      </a:r>
                    </a:p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900" dirty="0">
                        <a:solidFill>
                          <a:srgbClr val="00B0F0"/>
                        </a:solidFill>
                      </a:endParaRPr>
                    </a:p>
                  </a:txBody>
                  <a:tcPr marL="68575" marR="68575" marT="45725" marB="45725" anchor="b">
                    <a:lnL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68575" marR="68575" marT="45725" marB="45725">
                    <a:lnL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000"/>
                        <a:buFont typeface="Wingdings" pitchFamily="2" charset="2"/>
                        <a:buChar char=""/>
                      </a:pPr>
                      <a:r>
                        <a:rPr lang="fr-FR" sz="14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D’autres moyens </a:t>
                      </a:r>
                      <a:endParaRPr lang="fr-MA" sz="1400" b="1" i="0" u="none" strike="noStrike" cap="none" dirty="0">
                        <a:solidFill>
                          <a:srgbClr val="00206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>
                    <a:lnL w="1265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900" dirty="0">
                        <a:solidFill>
                          <a:srgbClr val="00B0F0"/>
                        </a:solidFill>
                      </a:endParaRPr>
                    </a:p>
                  </a:txBody>
                  <a:tcPr marL="68575" marR="68575" marT="45725" marB="45725" anchor="b">
                    <a:lnL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68575" marR="68575" marT="45725" marB="45725">
                    <a:lnL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067250"/>
                  </a:ext>
                </a:extLst>
              </a:tr>
            </a:tbl>
          </a:graphicData>
        </a:graphic>
      </p:graphicFrame>
      <p:sp>
        <p:nvSpPr>
          <p:cNvPr id="427" name="Google Shape;427;p14"/>
          <p:cNvSpPr/>
          <p:nvPr/>
        </p:nvSpPr>
        <p:spPr>
          <a:xfrm>
            <a:off x="615950" y="910085"/>
            <a:ext cx="3124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00B0F0"/>
                </a:solidFill>
                <a:latin typeface="Proxima Nova"/>
                <a:ea typeface="Proxima Nova"/>
                <a:cs typeface="Proxima Nova"/>
                <a:sym typeface="Proxima Nova"/>
              </a:rPr>
              <a:t>3. Financement des programmes de Recherche Scientifique</a:t>
            </a:r>
            <a:endParaRPr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86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5"/>
          <p:cNvSpPr/>
          <p:nvPr/>
        </p:nvSpPr>
        <p:spPr>
          <a:xfrm>
            <a:off x="1377950" y="1298575"/>
            <a:ext cx="9601200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>
                <a:solidFill>
                  <a:srgbClr val="00B0F0"/>
                </a:solidFill>
                <a:latin typeface="Proxima Nova"/>
                <a:ea typeface="Proxima Nova"/>
                <a:cs typeface="Proxima Nova"/>
                <a:sym typeface="Proxima Nova"/>
              </a:rPr>
              <a:t>4. RENFORCEMENT DES MÉCANISMES DE VALORISATION DES RÉSULTATS DE LA RECHERCHE SCIENTIFIQUE ET DE L’INNOVATION </a:t>
            </a:r>
            <a:endParaRPr sz="4400">
              <a:solidFill>
                <a:srgbClr val="00B0F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3" name="Google Shape;433;p15"/>
          <p:cNvSpPr txBox="1"/>
          <p:nvPr/>
        </p:nvSpPr>
        <p:spPr>
          <a:xfrm>
            <a:off x="1530350" y="4151715"/>
            <a:ext cx="8001000" cy="44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Ensemble, pour fructifier notre talent</a:t>
            </a:r>
            <a:endParaRPr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8" name="Google Shape;438;p16"/>
          <p:cNvGraphicFramePr/>
          <p:nvPr/>
        </p:nvGraphicFramePr>
        <p:xfrm>
          <a:off x="4578350" y="1984375"/>
          <a:ext cx="3124200" cy="4419600"/>
        </p:xfrm>
        <a:graphic>
          <a:graphicData uri="http://schemas.openxmlformats.org/drawingml/2006/table">
            <a:tbl>
              <a:tblPr firstRow="1" bandRow="1">
                <a:noFill/>
                <a:tableStyleId>{F602FDC7-A8AD-4AFC-8DFA-6B5F7C54F31F}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802"/>
                        <a:buFont typeface="Proxima Nova"/>
                        <a:buNone/>
                      </a:pPr>
                      <a:r>
                        <a:rPr lang="fr-FR" sz="1802">
                          <a:solidFill>
                            <a:srgbClr val="00B0F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En mode collaboration Université-Entreprise</a:t>
                      </a:r>
                      <a:endParaRPr sz="1802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9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2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9" name="Google Shape;439;p16"/>
          <p:cNvSpPr/>
          <p:nvPr/>
        </p:nvSpPr>
        <p:spPr>
          <a:xfrm>
            <a:off x="4044950" y="993775"/>
            <a:ext cx="7010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Quels sont les instruments et les mécanismes qu’il faudrait mettre en place pour soutenir la R&amp;D et l’innovation ? </a:t>
            </a:r>
            <a:endParaRPr sz="1800" b="1" dirty="0">
              <a:solidFill>
                <a:srgbClr val="223A8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440" name="Google Shape;440;p16"/>
          <p:cNvGraphicFramePr/>
          <p:nvPr/>
        </p:nvGraphicFramePr>
        <p:xfrm>
          <a:off x="7931150" y="1984375"/>
          <a:ext cx="3124200" cy="4419600"/>
        </p:xfrm>
        <a:graphic>
          <a:graphicData uri="http://schemas.openxmlformats.org/drawingml/2006/table">
            <a:tbl>
              <a:tblPr firstRow="1" bandRow="1">
                <a:noFill/>
                <a:tableStyleId>{F602FDC7-A8AD-4AFC-8DFA-6B5F7C54F31F}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802"/>
                        <a:buFont typeface="Proxima Nova"/>
                        <a:buNone/>
                      </a:pPr>
                      <a:r>
                        <a:rPr lang="fr-FR" sz="1802">
                          <a:solidFill>
                            <a:srgbClr val="00B0F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En mode collaboration Université-Région</a:t>
                      </a:r>
                      <a:endParaRPr sz="1802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9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2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41" name="Google Shape;441;p16"/>
          <p:cNvGraphicFramePr/>
          <p:nvPr/>
        </p:nvGraphicFramePr>
        <p:xfrm>
          <a:off x="1209246" y="1984375"/>
          <a:ext cx="3124200" cy="4419600"/>
        </p:xfrm>
        <a:graphic>
          <a:graphicData uri="http://schemas.openxmlformats.org/drawingml/2006/table">
            <a:tbl>
              <a:tblPr firstRow="1" bandRow="1">
                <a:noFill/>
                <a:tableStyleId>{F602FDC7-A8AD-4AFC-8DFA-6B5F7C54F31F}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802"/>
                        <a:buFont typeface="Proxima Nova"/>
                        <a:buNone/>
                      </a:pPr>
                      <a:r>
                        <a:rPr lang="fr-FR" sz="1802">
                          <a:solidFill>
                            <a:srgbClr val="00B0F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Au sein de l’entreprise</a:t>
                      </a:r>
                      <a:endParaRPr sz="1802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9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2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2" name="Google Shape;442;p16"/>
          <p:cNvSpPr/>
          <p:nvPr/>
        </p:nvSpPr>
        <p:spPr>
          <a:xfrm>
            <a:off x="615950" y="910085"/>
            <a:ext cx="3124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00B0F0"/>
                </a:solidFill>
                <a:latin typeface="Proxima Nova"/>
                <a:ea typeface="Proxima Nova"/>
                <a:cs typeface="Proxima Nova"/>
                <a:sym typeface="Proxima Nova"/>
              </a:rPr>
              <a:t>4.1. VALORISATION DES RÉSULTATS DE LA R&amp;D </a:t>
            </a:r>
            <a:endParaRPr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7" name="Google Shape;447;p17"/>
          <p:cNvGraphicFramePr/>
          <p:nvPr/>
        </p:nvGraphicFramePr>
        <p:xfrm>
          <a:off x="996950" y="1984375"/>
          <a:ext cx="3276600" cy="4419600"/>
        </p:xfrm>
        <a:graphic>
          <a:graphicData uri="http://schemas.openxmlformats.org/drawingml/2006/table">
            <a:tbl>
              <a:tblPr firstRow="1" bandRow="1">
                <a:noFill/>
                <a:tableStyleId>{F602FDC7-A8AD-4AFC-8DFA-6B5F7C54F31F}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802"/>
                        <a:buFont typeface="Proxima Nova"/>
                        <a:buNone/>
                      </a:pPr>
                      <a:r>
                        <a:rPr lang="fr-FR" sz="1802">
                          <a:solidFill>
                            <a:srgbClr val="00B0F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Infrastructures</a:t>
                      </a:r>
                      <a:endParaRPr sz="1802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9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Proxima Nova"/>
                        <a:buNone/>
                      </a:pPr>
                      <a:r>
                        <a:rPr lang="fr-FR" sz="16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Structures de valorisation et de transfert technologique au sein de votre université (Cellule TISC (Propriété intellectuelle),Incubateurs, pépinières, cité d’innovation….. )</a:t>
                      </a:r>
                      <a:endParaRPr sz="16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2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48" name="Google Shape;448;p17"/>
          <p:cNvGraphicFramePr/>
          <p:nvPr/>
        </p:nvGraphicFramePr>
        <p:xfrm>
          <a:off x="4477099" y="2009321"/>
          <a:ext cx="3352800" cy="4419600"/>
        </p:xfrm>
        <a:graphic>
          <a:graphicData uri="http://schemas.openxmlformats.org/drawingml/2006/table">
            <a:tbl>
              <a:tblPr firstRow="1" bandRow="1">
                <a:noFill/>
                <a:tableStyleId>{F602FDC7-A8AD-4AFC-8DFA-6B5F7C54F31F}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802"/>
                        <a:buFont typeface="Proxima Nova"/>
                        <a:buNone/>
                      </a:pPr>
                      <a:r>
                        <a:rPr lang="fr-FR" sz="1802">
                          <a:solidFill>
                            <a:srgbClr val="00B0F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Appui technique et administratif</a:t>
                      </a:r>
                      <a:endParaRPr sz="1802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9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Proxima Nova"/>
                        <a:buNone/>
                      </a:pPr>
                      <a:r>
                        <a:rPr lang="fr-FR" sz="16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Aide au dépôt de brevets, Aide à la création de marques…</a:t>
                      </a:r>
                      <a:endParaRPr sz="16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2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9" name="Google Shape;449;p17"/>
          <p:cNvSpPr/>
          <p:nvPr/>
        </p:nvSpPr>
        <p:spPr>
          <a:xfrm>
            <a:off x="4044950" y="993775"/>
            <a:ext cx="7010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Comment développer les cadre de valorisation de l’innovation et de transfert technologique ?</a:t>
            </a:r>
            <a:endParaRPr sz="1800" b="1">
              <a:solidFill>
                <a:srgbClr val="223A8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0" name="Google Shape;450;p17"/>
          <p:cNvSpPr/>
          <p:nvPr/>
        </p:nvSpPr>
        <p:spPr>
          <a:xfrm>
            <a:off x="615950" y="910085"/>
            <a:ext cx="33528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00B0F0"/>
                </a:solidFill>
                <a:latin typeface="Proxima Nova"/>
                <a:ea typeface="Proxima Nova"/>
                <a:cs typeface="Proxima Nova"/>
                <a:sym typeface="Proxima Nova"/>
              </a:rPr>
              <a:t>4.2. VALORISATION DES RÉSULTATS DE L’INNOVATION</a:t>
            </a:r>
            <a:endParaRPr/>
          </a:p>
        </p:txBody>
      </p:sp>
      <p:graphicFrame>
        <p:nvGraphicFramePr>
          <p:cNvPr id="451" name="Google Shape;451;p17"/>
          <p:cNvGraphicFramePr/>
          <p:nvPr/>
        </p:nvGraphicFramePr>
        <p:xfrm>
          <a:off x="8007350" y="2009321"/>
          <a:ext cx="3352800" cy="4419600"/>
        </p:xfrm>
        <a:graphic>
          <a:graphicData uri="http://schemas.openxmlformats.org/drawingml/2006/table">
            <a:tbl>
              <a:tblPr firstRow="1" bandRow="1">
                <a:noFill/>
                <a:tableStyleId>{F602FDC7-A8AD-4AFC-8DFA-6B5F7C54F31F}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802"/>
                        <a:buFont typeface="Proxima Nova"/>
                        <a:buNone/>
                      </a:pPr>
                      <a:r>
                        <a:rPr lang="fr-FR" sz="1802">
                          <a:solidFill>
                            <a:srgbClr val="00B0F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Cadre réglementaire</a:t>
                      </a:r>
                      <a:endParaRPr sz="1802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9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Proxima Nova"/>
                        <a:buNone/>
                      </a:pPr>
                      <a:r>
                        <a:rPr lang="fr-FR" sz="16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Que pensez-vous du cadre actuel qui régit le rôle des chercheurs dans la création de start-up et  les bénéfices générés par la commercialisation de la la propriété intellectuelle ?</a:t>
                      </a:r>
                      <a:endParaRPr sz="16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2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8"/>
          <p:cNvSpPr txBox="1"/>
          <p:nvPr/>
        </p:nvSpPr>
        <p:spPr>
          <a:xfrm>
            <a:off x="3740150" y="2441575"/>
            <a:ext cx="41712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800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MERCI</a:t>
            </a:r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"/>
          <p:cNvSpPr/>
          <p:nvPr/>
        </p:nvSpPr>
        <p:spPr>
          <a:xfrm>
            <a:off x="539750" y="1603375"/>
            <a:ext cx="3429000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sng" strike="noStrike" cap="none">
                <a:solidFill>
                  <a:srgbClr val="00B0F0"/>
                </a:solidFill>
                <a:latin typeface="Proxima Nova"/>
                <a:ea typeface="Proxima Nova"/>
                <a:cs typeface="Proxima Nova"/>
                <a:sym typeface="Proxima Nova"/>
              </a:rPr>
              <a:t>POUR UN MODÈLE UNIVERSITAIRE QUI CONSACRE L’EXCELLENCE SCIENTIFIQUE </a:t>
            </a:r>
            <a:endParaRPr/>
          </a:p>
        </p:txBody>
      </p:sp>
      <p:sp>
        <p:nvSpPr>
          <p:cNvPr id="198" name="Google Shape;198;p2"/>
          <p:cNvSpPr txBox="1"/>
          <p:nvPr/>
        </p:nvSpPr>
        <p:spPr>
          <a:xfrm>
            <a:off x="3946630" y="1599699"/>
            <a:ext cx="6042000" cy="45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800" b="1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Le Plan National d’Accélération de la Transformation de l’écosystème ESRI place le Développement de la Recherche scientifique au rang de ses actions prioritaires.</a:t>
            </a:r>
            <a:endParaRPr sz="1800" b="1">
              <a:solidFill>
                <a:srgbClr val="223A8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800" b="1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Asseoir les bases d’une recherche scientifique aux standards internationaux, portée par une nouvelle génération de chercheurs, et étroitement alignée sur les priorités nationales … aujourd’hui, il est urgent d’agir, ensemble, pour faire de notre système de recherche scientifique un catalyseur de la transformation productive de l’économie nationale et le socle de sa compétitivité structurelle. </a:t>
            </a:r>
            <a:endParaRPr sz="1800" b="1">
              <a:solidFill>
                <a:srgbClr val="223A8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b="1">
              <a:solidFill>
                <a:srgbClr val="223A8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"/>
          <p:cNvSpPr/>
          <p:nvPr/>
        </p:nvSpPr>
        <p:spPr>
          <a:xfrm>
            <a:off x="996950" y="1450975"/>
            <a:ext cx="3810001" cy="259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Dans le cadre de la mise en œuvre du PACTE ESRI 2030, </a:t>
            </a:r>
            <a:endParaRPr/>
          </a:p>
          <a:p>
            <a:pPr marL="12700" marR="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le Ministère de l’Enseignement Supérieur, de la Recherche Scientifique et de l’Innovation, </a:t>
            </a:r>
            <a:endParaRPr/>
          </a:p>
          <a:p>
            <a:pPr marL="12700" marR="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00B0F0"/>
                </a:solidFill>
                <a:latin typeface="Proxima Nova"/>
                <a:ea typeface="Proxima Nova"/>
                <a:cs typeface="Proxima Nova"/>
                <a:sym typeface="Proxima Nova"/>
              </a:rPr>
              <a:t>souhaite échanger avec vous autour des points majeurs de </a:t>
            </a:r>
            <a:endParaRPr/>
          </a:p>
          <a:p>
            <a:pPr marL="12700" marR="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00B0F0"/>
                </a:solidFill>
                <a:latin typeface="Proxima Nova"/>
                <a:ea typeface="Proxima Nova"/>
                <a:cs typeface="Proxima Nova"/>
                <a:sym typeface="Proxima Nova"/>
              </a:rPr>
              <a:t>l’action de réforme</a:t>
            </a:r>
            <a:endParaRPr/>
          </a:p>
        </p:txBody>
      </p:sp>
      <p:sp>
        <p:nvSpPr>
          <p:cNvPr id="204" name="Google Shape;204;p3"/>
          <p:cNvSpPr txBox="1"/>
          <p:nvPr/>
        </p:nvSpPr>
        <p:spPr>
          <a:xfrm>
            <a:off x="5035550" y="1527175"/>
            <a:ext cx="6553200" cy="27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AutoNum type="arabicPeriod"/>
            </a:pPr>
            <a:r>
              <a:rPr lang="fr-FR" sz="1100" dirty="0">
                <a:solidFill>
                  <a:schemeClr val="dk1"/>
                </a:solidFill>
              </a:rPr>
              <a:t>Une Recherche Scientifique centrée sur les enjeux prioritaires de développement à l’échelle nationale et régionale</a:t>
            </a:r>
            <a:endParaRPr sz="1100"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AutoNum type="arabicPeriod"/>
            </a:pPr>
            <a:r>
              <a:rPr lang="fr-FR" sz="1100" dirty="0">
                <a:solidFill>
                  <a:schemeClr val="dk1"/>
                </a:solidFill>
              </a:rPr>
              <a:t> Un encadrement pédagogique de qualité prônant l’excellence académique et scientifique</a:t>
            </a:r>
            <a:endParaRPr sz="1100" dirty="0">
              <a:solidFill>
                <a:schemeClr val="dk1"/>
              </a:solidFill>
            </a:endParaRPr>
          </a:p>
          <a:p>
            <a:pPr marL="9144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fr-FR" sz="1100" dirty="0">
                <a:solidFill>
                  <a:schemeClr val="dk1"/>
                </a:solidFill>
              </a:rPr>
              <a:t>Des ressources pédagogiques en effectifs et qualité suffisantes</a:t>
            </a:r>
            <a:endParaRPr sz="1100" dirty="0">
              <a:solidFill>
                <a:schemeClr val="dk1"/>
              </a:solidFill>
            </a:endParaRPr>
          </a:p>
          <a:p>
            <a:pPr marL="9144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fr-FR" sz="1100" dirty="0">
                <a:solidFill>
                  <a:schemeClr val="dk1"/>
                </a:solidFill>
              </a:rPr>
              <a:t>Des contenus et des méthodes pédagogiques au diapason des meilleurs standards internationaux</a:t>
            </a:r>
            <a:endParaRPr sz="1100" dirty="0">
              <a:solidFill>
                <a:schemeClr val="dk1"/>
              </a:solidFill>
            </a:endParaRPr>
          </a:p>
          <a:p>
            <a:pPr marL="9144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fr-FR" sz="1100" dirty="0">
                <a:solidFill>
                  <a:schemeClr val="dk1"/>
                </a:solidFill>
              </a:rPr>
              <a:t>Des méthodes d’évaluation des acquis alliant efficience et efficacité</a:t>
            </a:r>
            <a:endParaRPr sz="1100" dirty="0">
              <a:solidFill>
                <a:schemeClr val="dk1"/>
              </a:solidFill>
            </a:endParaRPr>
          </a:p>
          <a:p>
            <a:pPr marL="9144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fr-FR" sz="1100" dirty="0">
                <a:solidFill>
                  <a:schemeClr val="dk1"/>
                </a:solidFill>
              </a:rPr>
              <a:t>Une mobilité internationale des enseignants chercheurs, levier de renforcement des compétences</a:t>
            </a:r>
            <a:endParaRPr sz="1100"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AutoNum type="arabicPeriod"/>
            </a:pPr>
            <a:r>
              <a:rPr lang="fr-FR" sz="1100" dirty="0">
                <a:solidFill>
                  <a:schemeClr val="dk1"/>
                </a:solidFill>
              </a:rPr>
              <a:t>Financement des programmes de recherche scientifique</a:t>
            </a:r>
            <a:endParaRPr sz="1100"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AutoNum type="arabicPeriod"/>
            </a:pPr>
            <a:r>
              <a:rPr lang="fr-FR" sz="1100" dirty="0">
                <a:solidFill>
                  <a:schemeClr val="dk1"/>
                </a:solidFill>
              </a:rPr>
              <a:t>Renforcement des mécanismes de valorisation des résultats de la recherche scientifique et de l’innovation </a:t>
            </a:r>
            <a:endParaRPr sz="16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05" name="Google Shape;205;p3"/>
          <p:cNvCxnSpPr/>
          <p:nvPr/>
        </p:nvCxnSpPr>
        <p:spPr>
          <a:xfrm>
            <a:off x="4883150" y="1450975"/>
            <a:ext cx="0" cy="4953000"/>
          </a:xfrm>
          <a:prstGeom prst="straightConnector1">
            <a:avLst/>
          </a:prstGeom>
          <a:noFill/>
          <a:ln w="9525" cap="flat" cmpd="sng">
            <a:solidFill>
              <a:srgbClr val="E59BA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06" name="Google Shape;206;p3"/>
          <p:cNvGrpSpPr/>
          <p:nvPr/>
        </p:nvGrpSpPr>
        <p:grpSpPr>
          <a:xfrm>
            <a:off x="1550605" y="4043993"/>
            <a:ext cx="2702529" cy="610076"/>
            <a:chOff x="637901" y="150539"/>
            <a:chExt cx="2702529" cy="610076"/>
          </a:xfrm>
        </p:grpSpPr>
        <p:pic>
          <p:nvPicPr>
            <p:cNvPr id="207" name="Google Shape;207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7901" y="322104"/>
              <a:ext cx="973070" cy="35013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8" name="Google Shape;208;p3"/>
            <p:cNvGrpSpPr/>
            <p:nvPr/>
          </p:nvGrpSpPr>
          <p:grpSpPr>
            <a:xfrm>
              <a:off x="2372851" y="322664"/>
              <a:ext cx="967579" cy="365459"/>
              <a:chOff x="2372851" y="322664"/>
              <a:chExt cx="967579" cy="365459"/>
            </a:xfrm>
          </p:grpSpPr>
          <p:sp>
            <p:nvSpPr>
              <p:cNvPr id="209" name="Google Shape;209;p3"/>
              <p:cNvSpPr/>
              <p:nvPr/>
            </p:nvSpPr>
            <p:spPr>
              <a:xfrm>
                <a:off x="3327730" y="326110"/>
                <a:ext cx="12700" cy="65405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65404" extrusionOk="0">
                    <a:moveTo>
                      <a:pt x="12433" y="0"/>
                    </a:moveTo>
                    <a:lnTo>
                      <a:pt x="0" y="0"/>
                    </a:lnTo>
                    <a:lnTo>
                      <a:pt x="0" y="64973"/>
                    </a:lnTo>
                    <a:lnTo>
                      <a:pt x="12433" y="64973"/>
                    </a:lnTo>
                    <a:lnTo>
                      <a:pt x="12433" y="0"/>
                    </a:lnTo>
                    <a:close/>
                  </a:path>
                </a:pathLst>
              </a:custGeom>
              <a:solidFill>
                <a:srgbClr val="25378C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0" name="Google Shape;210;p3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372851" y="322664"/>
                <a:ext cx="966624" cy="36545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1" name="Google Shape;211;p3"/>
            <p:cNvGrpSpPr/>
            <p:nvPr/>
          </p:nvGrpSpPr>
          <p:grpSpPr>
            <a:xfrm>
              <a:off x="1711764" y="150539"/>
              <a:ext cx="558271" cy="610076"/>
              <a:chOff x="1711764" y="150539"/>
              <a:chExt cx="558271" cy="610076"/>
            </a:xfrm>
          </p:grpSpPr>
          <p:pic>
            <p:nvPicPr>
              <p:cNvPr id="212" name="Google Shape;212;p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899718" y="199169"/>
                <a:ext cx="143285" cy="120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3" name="Google Shape;213;p3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927705" y="199346"/>
                <a:ext cx="153452" cy="11210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4" name="Google Shape;214;p3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934210" y="279806"/>
                <a:ext cx="115138" cy="173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5" name="Google Shape;215;p3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1711764" y="150539"/>
                <a:ext cx="558271" cy="61007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"/>
          <p:cNvSpPr/>
          <p:nvPr/>
        </p:nvSpPr>
        <p:spPr>
          <a:xfrm>
            <a:off x="1377950" y="1298575"/>
            <a:ext cx="102108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dirty="0">
                <a:solidFill>
                  <a:srgbClr val="00B0F0"/>
                </a:solidFill>
                <a:latin typeface="Proxima Nova Alt Thin" panose="02000506030000020004" pitchFamily="2" charset="77"/>
                <a:ea typeface="Proxima Nova"/>
                <a:cs typeface="Proxima Nova"/>
                <a:sym typeface="Proxima Nova"/>
              </a:rPr>
              <a:t>1. UNE RECHERCHE SCIENTIFIQUE QUI RÉPOND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dirty="0">
                <a:solidFill>
                  <a:srgbClr val="00B0F0"/>
                </a:solidFill>
                <a:latin typeface="Proxima Nova Alt Thin" panose="02000506030000020004" pitchFamily="2" charset="77"/>
                <a:ea typeface="Proxima Nova"/>
                <a:cs typeface="Proxima Nova"/>
                <a:sym typeface="Proxima Nova"/>
              </a:rPr>
              <a:t>AUX PRIORITÉS RÉGIONALES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dirty="0">
                <a:solidFill>
                  <a:srgbClr val="00B0F0"/>
                </a:solidFill>
                <a:latin typeface="Proxima Nova Alt Thin" panose="02000506030000020004" pitchFamily="2" charset="77"/>
                <a:ea typeface="Proxima Nova"/>
                <a:cs typeface="Proxima Nova"/>
                <a:sym typeface="Proxima Nova"/>
              </a:rPr>
              <a:t>ET NATIONALES</a:t>
            </a:r>
            <a:endParaRPr lang="fr-FR" sz="5400" dirty="0">
              <a:latin typeface="Proxima Nova Alt Thin" panose="02000506030000020004" pitchFamily="2" charset="77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"/>
          <p:cNvSpPr/>
          <p:nvPr/>
        </p:nvSpPr>
        <p:spPr>
          <a:xfrm>
            <a:off x="615950" y="910085"/>
            <a:ext cx="40386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00B0F0"/>
                </a:solidFill>
                <a:latin typeface="Proxima Nova"/>
                <a:ea typeface="Proxima Nova"/>
                <a:cs typeface="Proxima Nova"/>
                <a:sym typeface="Proxima Nova"/>
              </a:rPr>
              <a:t>1. UNE R&amp;D QUI RÉPOND AUX PRIORITÉS NATIONALES ET RÉGIONALES</a:t>
            </a:r>
            <a:endParaRPr/>
          </a:p>
        </p:txBody>
      </p:sp>
      <p:sp>
        <p:nvSpPr>
          <p:cNvPr id="226" name="Google Shape;226;p5"/>
          <p:cNvSpPr/>
          <p:nvPr/>
        </p:nvSpPr>
        <p:spPr>
          <a:xfrm>
            <a:off x="4349750" y="956251"/>
            <a:ext cx="716297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Comment mieux identifier le besoin Régional et engager les acteurs pour apporter une réponse commune ?</a:t>
            </a:r>
            <a:endParaRPr sz="1800" b="1" dirty="0">
              <a:solidFill>
                <a:srgbClr val="223A8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227" name="Google Shape;227;p5"/>
          <p:cNvGraphicFramePr/>
          <p:nvPr/>
        </p:nvGraphicFramePr>
        <p:xfrm>
          <a:off x="692150" y="1925748"/>
          <a:ext cx="10820575" cy="4326300"/>
        </p:xfrm>
        <a:graphic>
          <a:graphicData uri="http://schemas.openxmlformats.org/drawingml/2006/table">
            <a:tbl>
              <a:tblPr firstRow="1" bandRow="1">
                <a:noFill/>
                <a:tableStyleId>{1AA51C65-19E5-4D5E-9AF9-BF6E3296D8CB}</a:tableStyleId>
              </a:tblPr>
              <a:tblGrid>
                <a:gridCol w="81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802"/>
                        <a:buFont typeface="Proxima Nova"/>
                        <a:buNone/>
                      </a:pPr>
                      <a:r>
                        <a:rPr lang="fr-FR" sz="1802" b="1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Quelques idées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2" b="1" u="none" strike="noStrike" cap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Impact sur la pertinence de la R&amp;D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1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2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Mise en place de Services mutualisés au niveau national &amp; régional : </a:t>
                      </a:r>
                      <a:endParaRPr sz="1802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802"/>
                        <a:buFont typeface="Arial"/>
                        <a:buChar char="•"/>
                      </a:pPr>
                      <a:r>
                        <a:rPr lang="fr-FR" sz="1802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Accès à l’information scientifique et technique </a:t>
                      </a:r>
                      <a:endParaRPr sz="1802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802"/>
                        <a:buFont typeface="Arial"/>
                        <a:buChar char="•"/>
                      </a:pPr>
                      <a:r>
                        <a:rPr lang="fr-FR" sz="1802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Accès aux plateformes nationales d’analyse </a:t>
                      </a:r>
                      <a:endParaRPr sz="1802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802"/>
                        <a:buFont typeface="Arial"/>
                        <a:buChar char="•"/>
                      </a:pPr>
                      <a:r>
                        <a:rPr lang="fr-FR" sz="1802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Accès au réseau informatique académique national</a:t>
                      </a:r>
                      <a:endParaRPr sz="1802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2" b="1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802"/>
                        <a:buFont typeface="Proxima Nova"/>
                        <a:buNone/>
                      </a:pPr>
                      <a:r>
                        <a:rPr lang="fr-FR" sz="1802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Développer les canaux de communication entre les différents acteurs de la R&amp;D et d’innovation dans l’université/acteurs socio-économiques / acteurs régionaux</a:t>
                      </a:r>
                      <a:endParaRPr sz="1802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2" b="1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802"/>
                        <a:buFont typeface="Proxima Nova"/>
                        <a:buNone/>
                      </a:pPr>
                      <a:r>
                        <a:rPr lang="fr-FR" sz="1802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Mise en place d’instituts de recherche thématiques / Région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2" b="1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802"/>
                        <a:buFont typeface="Proxima Nova"/>
                        <a:buNone/>
                      </a:pPr>
                      <a:r>
                        <a:rPr lang="fr-FR" sz="1802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Autres propositions …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2" b="1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28" name="Google Shape;228;p5"/>
          <p:cNvGrpSpPr/>
          <p:nvPr/>
        </p:nvGrpSpPr>
        <p:grpSpPr>
          <a:xfrm>
            <a:off x="9912350" y="3051175"/>
            <a:ext cx="607060" cy="290875"/>
            <a:chOff x="3260205" y="5871553"/>
            <a:chExt cx="607060" cy="290875"/>
          </a:xfrm>
        </p:grpSpPr>
        <p:sp>
          <p:nvSpPr>
            <p:cNvPr id="229" name="Google Shape;229;p5"/>
            <p:cNvSpPr/>
            <p:nvPr/>
          </p:nvSpPr>
          <p:spPr>
            <a:xfrm>
              <a:off x="3260205" y="5871553"/>
              <a:ext cx="607060" cy="220979"/>
            </a:xfrm>
            <a:custGeom>
              <a:avLst/>
              <a:gdLst/>
              <a:ahLst/>
              <a:cxnLst/>
              <a:rect l="l" t="t" r="r" b="b"/>
              <a:pathLst>
                <a:path w="607060" h="220979" extrusionOk="0">
                  <a:moveTo>
                    <a:pt x="415991" y="148043"/>
                  </a:moveTo>
                  <a:lnTo>
                    <a:pt x="301434" y="148043"/>
                  </a:lnTo>
                  <a:lnTo>
                    <a:pt x="349134" y="150841"/>
                  </a:lnTo>
                  <a:lnTo>
                    <a:pt x="395786" y="159152"/>
                  </a:lnTo>
                  <a:lnTo>
                    <a:pt x="440991" y="172856"/>
                  </a:lnTo>
                  <a:lnTo>
                    <a:pt x="484345" y="191829"/>
                  </a:lnTo>
                  <a:lnTo>
                    <a:pt x="525449" y="215950"/>
                  </a:lnTo>
                  <a:lnTo>
                    <a:pt x="532790" y="220852"/>
                  </a:lnTo>
                  <a:lnTo>
                    <a:pt x="546339" y="197383"/>
                  </a:lnTo>
                  <a:lnTo>
                    <a:pt x="527253" y="197383"/>
                  </a:lnTo>
                  <a:lnTo>
                    <a:pt x="485588" y="173976"/>
                  </a:lnTo>
                  <a:lnTo>
                    <a:pt x="441799" y="155573"/>
                  </a:lnTo>
                  <a:lnTo>
                    <a:pt x="415991" y="148043"/>
                  </a:lnTo>
                  <a:close/>
                </a:path>
                <a:path w="607060" h="220979" extrusionOk="0">
                  <a:moveTo>
                    <a:pt x="301434" y="0"/>
                  </a:moveTo>
                  <a:lnTo>
                    <a:pt x="249357" y="2443"/>
                  </a:lnTo>
                  <a:lnTo>
                    <a:pt x="198053" y="9715"/>
                  </a:lnTo>
                  <a:lnTo>
                    <a:pt x="147829" y="21728"/>
                  </a:lnTo>
                  <a:lnTo>
                    <a:pt x="98990" y="38391"/>
                  </a:lnTo>
                  <a:lnTo>
                    <a:pt x="51843" y="59617"/>
                  </a:lnTo>
                  <a:lnTo>
                    <a:pt x="6692" y="85318"/>
                  </a:lnTo>
                  <a:lnTo>
                    <a:pt x="0" y="89560"/>
                  </a:lnTo>
                  <a:lnTo>
                    <a:pt x="74206" y="218084"/>
                  </a:lnTo>
                  <a:lnTo>
                    <a:pt x="81508" y="213334"/>
                  </a:lnTo>
                  <a:lnTo>
                    <a:pt x="113884" y="194805"/>
                  </a:lnTo>
                  <a:lnTo>
                    <a:pt x="79844" y="194805"/>
                  </a:lnTo>
                  <a:lnTo>
                    <a:pt x="22275" y="95084"/>
                  </a:lnTo>
                  <a:lnTo>
                    <a:pt x="65210" y="71411"/>
                  </a:lnTo>
                  <a:lnTo>
                    <a:pt x="109946" y="51865"/>
                  </a:lnTo>
                  <a:lnTo>
                    <a:pt x="156211" y="36526"/>
                  </a:lnTo>
                  <a:lnTo>
                    <a:pt x="203730" y="25472"/>
                  </a:lnTo>
                  <a:lnTo>
                    <a:pt x="252229" y="18782"/>
                  </a:lnTo>
                  <a:lnTo>
                    <a:pt x="301434" y="16535"/>
                  </a:lnTo>
                  <a:lnTo>
                    <a:pt x="433259" y="16535"/>
                  </a:lnTo>
                  <a:lnTo>
                    <a:pt x="406485" y="10025"/>
                  </a:lnTo>
                  <a:lnTo>
                    <a:pt x="354374" y="2521"/>
                  </a:lnTo>
                  <a:lnTo>
                    <a:pt x="301434" y="0"/>
                  </a:lnTo>
                  <a:close/>
                </a:path>
                <a:path w="607060" h="220979" extrusionOk="0">
                  <a:moveTo>
                    <a:pt x="433259" y="16535"/>
                  </a:moveTo>
                  <a:lnTo>
                    <a:pt x="301434" y="16535"/>
                  </a:lnTo>
                  <a:lnTo>
                    <a:pt x="351490" y="18857"/>
                  </a:lnTo>
                  <a:lnTo>
                    <a:pt x="400787" y="25769"/>
                  </a:lnTo>
                  <a:lnTo>
                    <a:pt x="449046" y="37190"/>
                  </a:lnTo>
                  <a:lnTo>
                    <a:pt x="495989" y="53038"/>
                  </a:lnTo>
                  <a:lnTo>
                    <a:pt x="541336" y="73231"/>
                  </a:lnTo>
                  <a:lnTo>
                    <a:pt x="584809" y="97688"/>
                  </a:lnTo>
                  <a:lnTo>
                    <a:pt x="527253" y="197383"/>
                  </a:lnTo>
                  <a:lnTo>
                    <a:pt x="546339" y="197383"/>
                  </a:lnTo>
                  <a:lnTo>
                    <a:pt x="607009" y="92290"/>
                  </a:lnTo>
                  <a:lnTo>
                    <a:pt x="600417" y="88023"/>
                  </a:lnTo>
                  <a:lnTo>
                    <a:pt x="554732" y="61509"/>
                  </a:lnTo>
                  <a:lnTo>
                    <a:pt x="506975" y="39610"/>
                  </a:lnTo>
                  <a:lnTo>
                    <a:pt x="457455" y="22418"/>
                  </a:lnTo>
                  <a:lnTo>
                    <a:pt x="433259" y="16535"/>
                  </a:lnTo>
                  <a:close/>
                </a:path>
                <a:path w="607060" h="220979" extrusionOk="0">
                  <a:moveTo>
                    <a:pt x="301434" y="131521"/>
                  </a:moveTo>
                  <a:lnTo>
                    <a:pt x="254579" y="134124"/>
                  </a:lnTo>
                  <a:lnTo>
                    <a:pt x="208625" y="141862"/>
                  </a:lnTo>
                  <a:lnTo>
                    <a:pt x="163939" y="154627"/>
                  </a:lnTo>
                  <a:lnTo>
                    <a:pt x="120890" y="172310"/>
                  </a:lnTo>
                  <a:lnTo>
                    <a:pt x="79844" y="194805"/>
                  </a:lnTo>
                  <a:lnTo>
                    <a:pt x="113884" y="194805"/>
                  </a:lnTo>
                  <a:lnTo>
                    <a:pt x="122030" y="190143"/>
                  </a:lnTo>
                  <a:lnTo>
                    <a:pt x="164677" y="171901"/>
                  </a:lnTo>
                  <a:lnTo>
                    <a:pt x="209057" y="158725"/>
                  </a:lnTo>
                  <a:lnTo>
                    <a:pt x="254774" y="150733"/>
                  </a:lnTo>
                  <a:lnTo>
                    <a:pt x="301434" y="148043"/>
                  </a:lnTo>
                  <a:lnTo>
                    <a:pt x="415991" y="148043"/>
                  </a:lnTo>
                  <a:lnTo>
                    <a:pt x="396260" y="142287"/>
                  </a:lnTo>
                  <a:lnTo>
                    <a:pt x="349347" y="134231"/>
                  </a:lnTo>
                  <a:lnTo>
                    <a:pt x="301434" y="13152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0" name="Google Shape;230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82900" y="5879821"/>
              <a:ext cx="394418" cy="2826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1" name="Google Shape;231;p5"/>
          <p:cNvGrpSpPr/>
          <p:nvPr/>
        </p:nvGrpSpPr>
        <p:grpSpPr>
          <a:xfrm>
            <a:off x="9109134" y="3057560"/>
            <a:ext cx="607060" cy="499109"/>
            <a:chOff x="3277120" y="5465469"/>
            <a:chExt cx="607060" cy="499109"/>
          </a:xfrm>
        </p:grpSpPr>
        <p:sp>
          <p:nvSpPr>
            <p:cNvPr id="232" name="Google Shape;232;p5"/>
            <p:cNvSpPr/>
            <p:nvPr/>
          </p:nvSpPr>
          <p:spPr>
            <a:xfrm>
              <a:off x="3277120" y="5465469"/>
              <a:ext cx="607060" cy="499109"/>
            </a:xfrm>
            <a:custGeom>
              <a:avLst/>
              <a:gdLst/>
              <a:ahLst/>
              <a:cxnLst/>
              <a:rect l="l" t="t" r="r" b="b"/>
              <a:pathLst>
                <a:path w="607060" h="499110" extrusionOk="0">
                  <a:moveTo>
                    <a:pt x="500329" y="459003"/>
                  </a:moveTo>
                  <a:lnTo>
                    <a:pt x="491553" y="455282"/>
                  </a:lnTo>
                  <a:lnTo>
                    <a:pt x="487121" y="453491"/>
                  </a:lnTo>
                  <a:lnTo>
                    <a:pt x="472528" y="493598"/>
                  </a:lnTo>
                  <a:lnTo>
                    <a:pt x="481444" y="496976"/>
                  </a:lnTo>
                  <a:lnTo>
                    <a:pt x="485863" y="498741"/>
                  </a:lnTo>
                  <a:lnTo>
                    <a:pt x="500329" y="459003"/>
                  </a:lnTo>
                  <a:close/>
                </a:path>
                <a:path w="607060" h="499110" extrusionOk="0">
                  <a:moveTo>
                    <a:pt x="607009" y="89560"/>
                  </a:moveTo>
                  <a:lnTo>
                    <a:pt x="600316" y="85318"/>
                  </a:lnTo>
                  <a:lnTo>
                    <a:pt x="584746" y="76454"/>
                  </a:lnTo>
                  <a:lnTo>
                    <a:pt x="584746" y="95084"/>
                  </a:lnTo>
                  <a:lnTo>
                    <a:pt x="527177" y="194792"/>
                  </a:lnTo>
                  <a:lnTo>
                    <a:pt x="486130" y="172313"/>
                  </a:lnTo>
                  <a:lnTo>
                    <a:pt x="443077" y="154622"/>
                  </a:lnTo>
                  <a:lnTo>
                    <a:pt x="420027" y="148043"/>
                  </a:lnTo>
                  <a:lnTo>
                    <a:pt x="398386" y="141859"/>
                  </a:lnTo>
                  <a:lnTo>
                    <a:pt x="352437" y="134124"/>
                  </a:lnTo>
                  <a:lnTo>
                    <a:pt x="305574" y="131521"/>
                  </a:lnTo>
                  <a:lnTo>
                    <a:pt x="257670" y="134226"/>
                  </a:lnTo>
                  <a:lnTo>
                    <a:pt x="210756" y="142290"/>
                  </a:lnTo>
                  <a:lnTo>
                    <a:pt x="165214" y="155575"/>
                  </a:lnTo>
                  <a:lnTo>
                    <a:pt x="121424" y="173977"/>
                  </a:lnTo>
                  <a:lnTo>
                    <a:pt x="79756" y="197383"/>
                  </a:lnTo>
                  <a:lnTo>
                    <a:pt x="22199" y="97688"/>
                  </a:lnTo>
                  <a:lnTo>
                    <a:pt x="65671" y="73228"/>
                  </a:lnTo>
                  <a:lnTo>
                    <a:pt x="111023" y="53035"/>
                  </a:lnTo>
                  <a:lnTo>
                    <a:pt x="157962" y="37185"/>
                  </a:lnTo>
                  <a:lnTo>
                    <a:pt x="206222" y="25755"/>
                  </a:lnTo>
                  <a:lnTo>
                    <a:pt x="255511" y="18846"/>
                  </a:lnTo>
                  <a:lnTo>
                    <a:pt x="305574" y="16522"/>
                  </a:lnTo>
                  <a:lnTo>
                    <a:pt x="354774" y="18770"/>
                  </a:lnTo>
                  <a:lnTo>
                    <a:pt x="403275" y="25463"/>
                  </a:lnTo>
                  <a:lnTo>
                    <a:pt x="450799" y="36525"/>
                  </a:lnTo>
                  <a:lnTo>
                    <a:pt x="497065" y="51866"/>
                  </a:lnTo>
                  <a:lnTo>
                    <a:pt x="541807" y="71412"/>
                  </a:lnTo>
                  <a:lnTo>
                    <a:pt x="584746" y="95084"/>
                  </a:lnTo>
                  <a:lnTo>
                    <a:pt x="584746" y="76454"/>
                  </a:lnTo>
                  <a:lnTo>
                    <a:pt x="508012" y="38392"/>
                  </a:lnTo>
                  <a:lnTo>
                    <a:pt x="459181" y="21729"/>
                  </a:lnTo>
                  <a:lnTo>
                    <a:pt x="408952" y="9715"/>
                  </a:lnTo>
                  <a:lnTo>
                    <a:pt x="357644" y="2438"/>
                  </a:lnTo>
                  <a:lnTo>
                    <a:pt x="305574" y="0"/>
                  </a:lnTo>
                  <a:lnTo>
                    <a:pt x="252628" y="2514"/>
                  </a:lnTo>
                  <a:lnTo>
                    <a:pt x="200520" y="10020"/>
                  </a:lnTo>
                  <a:lnTo>
                    <a:pt x="149555" y="22415"/>
                  </a:lnTo>
                  <a:lnTo>
                    <a:pt x="100037" y="39611"/>
                  </a:lnTo>
                  <a:lnTo>
                    <a:pt x="52285" y="61506"/>
                  </a:lnTo>
                  <a:lnTo>
                    <a:pt x="6604" y="88023"/>
                  </a:lnTo>
                  <a:lnTo>
                    <a:pt x="0" y="92290"/>
                  </a:lnTo>
                  <a:lnTo>
                    <a:pt x="74231" y="220853"/>
                  </a:lnTo>
                  <a:lnTo>
                    <a:pt x="81559" y="215950"/>
                  </a:lnTo>
                  <a:lnTo>
                    <a:pt x="113195" y="197383"/>
                  </a:lnTo>
                  <a:lnTo>
                    <a:pt x="166014" y="172859"/>
                  </a:lnTo>
                  <a:lnTo>
                    <a:pt x="211226" y="159156"/>
                  </a:lnTo>
                  <a:lnTo>
                    <a:pt x="257873" y="150837"/>
                  </a:lnTo>
                  <a:lnTo>
                    <a:pt x="305574" y="148043"/>
                  </a:lnTo>
                  <a:lnTo>
                    <a:pt x="352234" y="150736"/>
                  </a:lnTo>
                  <a:lnTo>
                    <a:pt x="397954" y="158724"/>
                  </a:lnTo>
                  <a:lnTo>
                    <a:pt x="442341" y="171894"/>
                  </a:lnTo>
                  <a:lnTo>
                    <a:pt x="484987" y="190131"/>
                  </a:lnTo>
                  <a:lnTo>
                    <a:pt x="525500" y="213321"/>
                  </a:lnTo>
                  <a:lnTo>
                    <a:pt x="532803" y="218084"/>
                  </a:lnTo>
                  <a:lnTo>
                    <a:pt x="546252" y="194792"/>
                  </a:lnTo>
                  <a:lnTo>
                    <a:pt x="607009" y="8956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3" name="Google Shape;233;p5"/>
            <p:cNvGrpSpPr/>
            <p:nvPr/>
          </p:nvGrpSpPr>
          <p:grpSpPr>
            <a:xfrm>
              <a:off x="3299743" y="5473737"/>
              <a:ext cx="492591" cy="283270"/>
              <a:chOff x="3299743" y="5473737"/>
              <a:chExt cx="492591" cy="283270"/>
            </a:xfrm>
          </p:grpSpPr>
          <p:sp>
            <p:nvSpPr>
              <p:cNvPr id="234" name="Google Shape;234;p5"/>
              <p:cNvSpPr/>
              <p:nvPr/>
            </p:nvSpPr>
            <p:spPr>
              <a:xfrm>
                <a:off x="3383008" y="5494597"/>
                <a:ext cx="105410" cy="133985"/>
              </a:xfrm>
              <a:custGeom>
                <a:avLst/>
                <a:gdLst/>
                <a:ahLst/>
                <a:cxnLst/>
                <a:rect l="l" t="t" r="r" b="b"/>
                <a:pathLst>
                  <a:path w="105410" h="133985" extrusionOk="0">
                    <a:moveTo>
                      <a:pt x="85509" y="0"/>
                    </a:moveTo>
                    <a:lnTo>
                      <a:pt x="63727" y="5222"/>
                    </a:lnTo>
                    <a:lnTo>
                      <a:pt x="42197" y="11344"/>
                    </a:lnTo>
                    <a:lnTo>
                      <a:pt x="20945" y="18366"/>
                    </a:lnTo>
                    <a:lnTo>
                      <a:pt x="0" y="26288"/>
                    </a:lnTo>
                    <a:lnTo>
                      <a:pt x="39154" y="133857"/>
                    </a:lnTo>
                    <a:lnTo>
                      <a:pt x="55376" y="127547"/>
                    </a:lnTo>
                    <a:lnTo>
                      <a:pt x="71837" y="121929"/>
                    </a:lnTo>
                    <a:lnTo>
                      <a:pt x="88517" y="117002"/>
                    </a:lnTo>
                    <a:lnTo>
                      <a:pt x="105397" y="112763"/>
                    </a:lnTo>
                    <a:lnTo>
                      <a:pt x="85509" y="0"/>
                    </a:lnTo>
                    <a:close/>
                  </a:path>
                </a:pathLst>
              </a:custGeom>
              <a:solidFill>
                <a:srgbClr val="32A94E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5"/>
              <p:cNvSpPr/>
              <p:nvPr/>
            </p:nvSpPr>
            <p:spPr>
              <a:xfrm>
                <a:off x="3299743" y="5526459"/>
                <a:ext cx="10985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109854" h="136525" extrusionOk="0">
                    <a:moveTo>
                      <a:pt x="70078" y="0"/>
                    </a:moveTo>
                    <a:lnTo>
                      <a:pt x="52115" y="8197"/>
                    </a:lnTo>
                    <a:lnTo>
                      <a:pt x="34434" y="17059"/>
                    </a:lnTo>
                    <a:lnTo>
                      <a:pt x="17055" y="26592"/>
                    </a:lnTo>
                    <a:lnTo>
                      <a:pt x="0" y="36804"/>
                    </a:lnTo>
                    <a:lnTo>
                      <a:pt x="57251" y="135953"/>
                    </a:lnTo>
                    <a:lnTo>
                      <a:pt x="69925" y="128171"/>
                    </a:lnTo>
                    <a:lnTo>
                      <a:pt x="82829" y="120867"/>
                    </a:lnTo>
                    <a:lnTo>
                      <a:pt x="95952" y="114041"/>
                    </a:lnTo>
                    <a:lnTo>
                      <a:pt x="109283" y="107696"/>
                    </a:lnTo>
                    <a:lnTo>
                      <a:pt x="70078" y="0"/>
                    </a:lnTo>
                    <a:close/>
                  </a:path>
                </a:pathLst>
              </a:custGeom>
              <a:solidFill>
                <a:srgbClr val="20855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3467575" y="5628737"/>
                <a:ext cx="139065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28270" extrusionOk="0">
                    <a:moveTo>
                      <a:pt x="0" y="0"/>
                    </a:moveTo>
                    <a:lnTo>
                      <a:pt x="47487" y="64152"/>
                    </a:lnTo>
                    <a:lnTo>
                      <a:pt x="73005" y="98118"/>
                    </a:lnTo>
                    <a:lnTo>
                      <a:pt x="102328" y="126315"/>
                    </a:lnTo>
                    <a:lnTo>
                      <a:pt x="112679" y="127788"/>
                    </a:lnTo>
                    <a:lnTo>
                      <a:pt x="122827" y="125274"/>
                    </a:lnTo>
                    <a:lnTo>
                      <a:pt x="131533" y="118833"/>
                    </a:lnTo>
                    <a:lnTo>
                      <a:pt x="133425" y="115646"/>
                    </a:lnTo>
                    <a:lnTo>
                      <a:pt x="106667" y="115646"/>
                    </a:lnTo>
                    <a:lnTo>
                      <a:pt x="94957" y="105054"/>
                    </a:lnTo>
                    <a:lnTo>
                      <a:pt x="94500" y="96024"/>
                    </a:lnTo>
                    <a:lnTo>
                      <a:pt x="105079" y="84302"/>
                    </a:lnTo>
                    <a:lnTo>
                      <a:pt x="114122" y="83845"/>
                    </a:lnTo>
                    <a:lnTo>
                      <a:pt x="132189" y="83845"/>
                    </a:lnTo>
                    <a:lnTo>
                      <a:pt x="129578" y="80314"/>
                    </a:lnTo>
                    <a:lnTo>
                      <a:pt x="104616" y="63506"/>
                    </a:lnTo>
                    <a:lnTo>
                      <a:pt x="60598" y="36371"/>
                    </a:lnTo>
                    <a:lnTo>
                      <a:pt x="0" y="0"/>
                    </a:lnTo>
                    <a:close/>
                  </a:path>
                  <a:path w="139064" h="128270" extrusionOk="0">
                    <a:moveTo>
                      <a:pt x="132189" y="83845"/>
                    </a:moveTo>
                    <a:lnTo>
                      <a:pt x="114122" y="83845"/>
                    </a:lnTo>
                    <a:lnTo>
                      <a:pt x="125831" y="94424"/>
                    </a:lnTo>
                    <a:lnTo>
                      <a:pt x="126301" y="103466"/>
                    </a:lnTo>
                    <a:lnTo>
                      <a:pt x="115709" y="115189"/>
                    </a:lnTo>
                    <a:lnTo>
                      <a:pt x="106667" y="115646"/>
                    </a:lnTo>
                    <a:lnTo>
                      <a:pt x="133425" y="115646"/>
                    </a:lnTo>
                    <a:lnTo>
                      <a:pt x="137059" y="109520"/>
                    </a:lnTo>
                    <a:lnTo>
                      <a:pt x="138533" y="99169"/>
                    </a:lnTo>
                    <a:lnTo>
                      <a:pt x="136018" y="89021"/>
                    </a:lnTo>
                    <a:lnTo>
                      <a:pt x="132189" y="83845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>
                <a:off x="3366884" y="5473737"/>
                <a:ext cx="425450" cy="84455"/>
              </a:xfrm>
              <a:custGeom>
                <a:avLst/>
                <a:gdLst/>
                <a:ahLst/>
                <a:cxnLst/>
                <a:rect l="l" t="t" r="r" b="b"/>
                <a:pathLst>
                  <a:path w="425450" h="84454" extrusionOk="0">
                    <a:moveTo>
                      <a:pt x="27800" y="79248"/>
                    </a:moveTo>
                    <a:lnTo>
                      <a:pt x="13208" y="39154"/>
                    </a:lnTo>
                    <a:lnTo>
                      <a:pt x="8775" y="40932"/>
                    </a:lnTo>
                    <a:lnTo>
                      <a:pt x="0" y="44653"/>
                    </a:lnTo>
                    <a:lnTo>
                      <a:pt x="14465" y="84391"/>
                    </a:lnTo>
                    <a:lnTo>
                      <a:pt x="18884" y="82626"/>
                    </a:lnTo>
                    <a:lnTo>
                      <a:pt x="27800" y="79248"/>
                    </a:lnTo>
                    <a:close/>
                  </a:path>
                  <a:path w="425450" h="84454" extrusionOk="0">
                    <a:moveTo>
                      <a:pt x="121970" y="53898"/>
                    </a:moveTo>
                    <a:lnTo>
                      <a:pt x="114147" y="9537"/>
                    </a:lnTo>
                    <a:lnTo>
                      <a:pt x="109461" y="10426"/>
                    </a:lnTo>
                    <a:lnTo>
                      <a:pt x="100139" y="12395"/>
                    </a:lnTo>
                    <a:lnTo>
                      <a:pt x="107924" y="56553"/>
                    </a:lnTo>
                    <a:lnTo>
                      <a:pt x="112585" y="55613"/>
                    </a:lnTo>
                    <a:lnTo>
                      <a:pt x="121970" y="53898"/>
                    </a:lnTo>
                    <a:close/>
                  </a:path>
                  <a:path w="425450" h="84454" extrusionOk="0">
                    <a:moveTo>
                      <a:pt x="219341" y="63"/>
                    </a:moveTo>
                    <a:lnTo>
                      <a:pt x="212204" y="0"/>
                    </a:lnTo>
                    <a:lnTo>
                      <a:pt x="205041" y="203"/>
                    </a:lnTo>
                    <a:lnTo>
                      <a:pt x="205041" y="45935"/>
                    </a:lnTo>
                    <a:lnTo>
                      <a:pt x="212204" y="45745"/>
                    </a:lnTo>
                    <a:lnTo>
                      <a:pt x="215811" y="45745"/>
                    </a:lnTo>
                    <a:lnTo>
                      <a:pt x="219341" y="45808"/>
                    </a:lnTo>
                    <a:lnTo>
                      <a:pt x="219341" y="63"/>
                    </a:lnTo>
                    <a:close/>
                  </a:path>
                  <a:path w="425450" h="84454" extrusionOk="0">
                    <a:moveTo>
                      <a:pt x="324510" y="10960"/>
                    </a:moveTo>
                    <a:lnTo>
                      <a:pt x="315175" y="9093"/>
                    </a:lnTo>
                    <a:lnTo>
                      <a:pt x="310464" y="8267"/>
                    </a:lnTo>
                    <a:lnTo>
                      <a:pt x="302628" y="52730"/>
                    </a:lnTo>
                    <a:lnTo>
                      <a:pt x="312051" y="54267"/>
                    </a:lnTo>
                    <a:lnTo>
                      <a:pt x="316725" y="55143"/>
                    </a:lnTo>
                    <a:lnTo>
                      <a:pt x="324510" y="10960"/>
                    </a:lnTo>
                    <a:close/>
                  </a:path>
                  <a:path w="425450" h="84454" extrusionOk="0">
                    <a:moveTo>
                      <a:pt x="425373" y="41960"/>
                    </a:moveTo>
                    <a:lnTo>
                      <a:pt x="420979" y="40119"/>
                    </a:lnTo>
                    <a:lnTo>
                      <a:pt x="412089" y="36639"/>
                    </a:lnTo>
                    <a:lnTo>
                      <a:pt x="397421" y="76949"/>
                    </a:lnTo>
                    <a:lnTo>
                      <a:pt x="401916" y="78549"/>
                    </a:lnTo>
                    <a:lnTo>
                      <a:pt x="410832" y="81902"/>
                    </a:lnTo>
                    <a:lnTo>
                      <a:pt x="425373" y="4196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8" name="Google Shape;238;p5"/>
          <p:cNvGrpSpPr/>
          <p:nvPr/>
        </p:nvGrpSpPr>
        <p:grpSpPr>
          <a:xfrm>
            <a:off x="10715566" y="3042696"/>
            <a:ext cx="607060" cy="288231"/>
            <a:chOff x="3260166" y="6222250"/>
            <a:chExt cx="607060" cy="288231"/>
          </a:xfrm>
        </p:grpSpPr>
        <p:sp>
          <p:nvSpPr>
            <p:cNvPr id="239" name="Google Shape;239;p5"/>
            <p:cNvSpPr/>
            <p:nvPr/>
          </p:nvSpPr>
          <p:spPr>
            <a:xfrm>
              <a:off x="3572371" y="6239268"/>
              <a:ext cx="89535" cy="121920"/>
            </a:xfrm>
            <a:custGeom>
              <a:avLst/>
              <a:gdLst/>
              <a:ahLst/>
              <a:cxnLst/>
              <a:rect l="l" t="t" r="r" b="b"/>
              <a:pathLst>
                <a:path w="89535" h="121920" extrusionOk="0">
                  <a:moveTo>
                    <a:pt x="0" y="0"/>
                  </a:moveTo>
                  <a:lnTo>
                    <a:pt x="0" y="114363"/>
                  </a:lnTo>
                  <a:lnTo>
                    <a:pt x="17576" y="115174"/>
                  </a:lnTo>
                  <a:lnTo>
                    <a:pt x="35034" y="116708"/>
                  </a:lnTo>
                  <a:lnTo>
                    <a:pt x="52361" y="118958"/>
                  </a:lnTo>
                  <a:lnTo>
                    <a:pt x="69545" y="121920"/>
                  </a:lnTo>
                  <a:lnTo>
                    <a:pt x="89395" y="9283"/>
                  </a:lnTo>
                  <a:lnTo>
                    <a:pt x="67301" y="5570"/>
                  </a:lnTo>
                  <a:lnTo>
                    <a:pt x="45021" y="2779"/>
                  </a:lnTo>
                  <a:lnTo>
                    <a:pt x="22579" y="9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5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3468439" y="6239136"/>
              <a:ext cx="90170" cy="121285"/>
            </a:xfrm>
            <a:custGeom>
              <a:avLst/>
              <a:gdLst/>
              <a:ahLst/>
              <a:cxnLst/>
              <a:rect l="l" t="t" r="r" b="b"/>
              <a:pathLst>
                <a:path w="90170" h="121285" extrusionOk="0">
                  <a:moveTo>
                    <a:pt x="89636" y="0"/>
                  </a:moveTo>
                  <a:lnTo>
                    <a:pt x="67019" y="621"/>
                  </a:lnTo>
                  <a:lnTo>
                    <a:pt x="44523" y="2179"/>
                  </a:lnTo>
                  <a:lnTo>
                    <a:pt x="22174" y="4673"/>
                  </a:lnTo>
                  <a:lnTo>
                    <a:pt x="0" y="8102"/>
                  </a:lnTo>
                  <a:lnTo>
                    <a:pt x="19862" y="120726"/>
                  </a:lnTo>
                  <a:lnTo>
                    <a:pt x="37121" y="118051"/>
                  </a:lnTo>
                  <a:lnTo>
                    <a:pt x="54516" y="116103"/>
                  </a:lnTo>
                  <a:lnTo>
                    <a:pt x="72028" y="114879"/>
                  </a:lnTo>
                  <a:lnTo>
                    <a:pt x="89636" y="114376"/>
                  </a:lnTo>
                  <a:lnTo>
                    <a:pt x="89636" y="0"/>
                  </a:lnTo>
                  <a:close/>
                </a:path>
              </a:pathLst>
            </a:custGeom>
            <a:solidFill>
              <a:srgbClr val="89BF5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3368259" y="6249914"/>
              <a:ext cx="106045" cy="133350"/>
            </a:xfrm>
            <a:custGeom>
              <a:avLst/>
              <a:gdLst/>
              <a:ahLst/>
              <a:cxnLst/>
              <a:rect l="l" t="t" r="r" b="b"/>
              <a:pathLst>
                <a:path w="106045" h="133350" extrusionOk="0">
                  <a:moveTo>
                    <a:pt x="86144" y="0"/>
                  </a:moveTo>
                  <a:lnTo>
                    <a:pt x="64209" y="4958"/>
                  </a:lnTo>
                  <a:lnTo>
                    <a:pt x="42524" y="10834"/>
                  </a:lnTo>
                  <a:lnTo>
                    <a:pt x="21112" y="17618"/>
                  </a:lnTo>
                  <a:lnTo>
                    <a:pt x="0" y="25298"/>
                  </a:lnTo>
                  <a:lnTo>
                    <a:pt x="39141" y="132854"/>
                  </a:lnTo>
                  <a:lnTo>
                    <a:pt x="55530" y="126765"/>
                  </a:lnTo>
                  <a:lnTo>
                    <a:pt x="72150" y="121364"/>
                  </a:lnTo>
                  <a:lnTo>
                    <a:pt x="88981" y="116663"/>
                  </a:lnTo>
                  <a:lnTo>
                    <a:pt x="106006" y="112674"/>
                  </a:lnTo>
                  <a:lnTo>
                    <a:pt x="86144" y="0"/>
                  </a:lnTo>
                  <a:close/>
                </a:path>
              </a:pathLst>
            </a:custGeom>
            <a:solidFill>
              <a:srgbClr val="32A94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3655913" y="6251376"/>
              <a:ext cx="105410" cy="133985"/>
            </a:xfrm>
            <a:custGeom>
              <a:avLst/>
              <a:gdLst/>
              <a:ahLst/>
              <a:cxnLst/>
              <a:rect l="l" t="t" r="r" b="b"/>
              <a:pathLst>
                <a:path w="105410" h="133985" extrusionOk="0">
                  <a:moveTo>
                    <a:pt x="19875" y="0"/>
                  </a:moveTo>
                  <a:lnTo>
                    <a:pt x="0" y="112763"/>
                  </a:lnTo>
                  <a:lnTo>
                    <a:pt x="16879" y="117002"/>
                  </a:lnTo>
                  <a:lnTo>
                    <a:pt x="33558" y="121929"/>
                  </a:lnTo>
                  <a:lnTo>
                    <a:pt x="50015" y="127547"/>
                  </a:lnTo>
                  <a:lnTo>
                    <a:pt x="66230" y="133858"/>
                  </a:lnTo>
                  <a:lnTo>
                    <a:pt x="105384" y="26289"/>
                  </a:lnTo>
                  <a:lnTo>
                    <a:pt x="84446" y="18366"/>
                  </a:lnTo>
                  <a:lnTo>
                    <a:pt x="63196" y="11344"/>
                  </a:lnTo>
                  <a:lnTo>
                    <a:pt x="41664" y="5222"/>
                  </a:lnTo>
                  <a:lnTo>
                    <a:pt x="19875" y="0"/>
                  </a:lnTo>
                  <a:close/>
                </a:path>
              </a:pathLst>
            </a:custGeom>
            <a:solidFill>
              <a:srgbClr val="EE7C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3282863" y="6280587"/>
              <a:ext cx="111760" cy="136525"/>
            </a:xfrm>
            <a:custGeom>
              <a:avLst/>
              <a:gdLst/>
              <a:ahLst/>
              <a:cxnLst/>
              <a:rect l="l" t="t" r="r" b="b"/>
              <a:pathLst>
                <a:path w="111760" h="136525" extrusionOk="0">
                  <a:moveTo>
                    <a:pt x="72136" y="0"/>
                  </a:moveTo>
                  <a:lnTo>
                    <a:pt x="53640" y="8156"/>
                  </a:lnTo>
                  <a:lnTo>
                    <a:pt x="35434" y="17011"/>
                  </a:lnTo>
                  <a:lnTo>
                    <a:pt x="17545" y="26571"/>
                  </a:lnTo>
                  <a:lnTo>
                    <a:pt x="0" y="36842"/>
                  </a:lnTo>
                  <a:lnTo>
                    <a:pt x="57264" y="136016"/>
                  </a:lnTo>
                  <a:lnTo>
                    <a:pt x="70430" y="128166"/>
                  </a:lnTo>
                  <a:lnTo>
                    <a:pt x="83839" y="120824"/>
                  </a:lnTo>
                  <a:lnTo>
                    <a:pt x="97476" y="113992"/>
                  </a:lnTo>
                  <a:lnTo>
                    <a:pt x="111328" y="107670"/>
                  </a:lnTo>
                  <a:lnTo>
                    <a:pt x="72136" y="0"/>
                  </a:lnTo>
                  <a:close/>
                </a:path>
              </a:pathLst>
            </a:custGeom>
            <a:solidFill>
              <a:srgbClr val="20855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3735282" y="6283236"/>
              <a:ext cx="109855" cy="136525"/>
            </a:xfrm>
            <a:custGeom>
              <a:avLst/>
              <a:gdLst/>
              <a:ahLst/>
              <a:cxnLst/>
              <a:rect l="l" t="t" r="r" b="b"/>
              <a:pathLst>
                <a:path w="109854" h="136525" extrusionOk="0">
                  <a:moveTo>
                    <a:pt x="39192" y="0"/>
                  </a:moveTo>
                  <a:lnTo>
                    <a:pt x="0" y="107695"/>
                  </a:lnTo>
                  <a:lnTo>
                    <a:pt x="13330" y="114041"/>
                  </a:lnTo>
                  <a:lnTo>
                    <a:pt x="26454" y="120867"/>
                  </a:lnTo>
                  <a:lnTo>
                    <a:pt x="39358" y="128171"/>
                  </a:lnTo>
                  <a:lnTo>
                    <a:pt x="52031" y="135953"/>
                  </a:lnTo>
                  <a:lnTo>
                    <a:pt x="109270" y="36804"/>
                  </a:lnTo>
                  <a:lnTo>
                    <a:pt x="92222" y="26592"/>
                  </a:lnTo>
                  <a:lnTo>
                    <a:pt x="74845" y="17059"/>
                  </a:lnTo>
                  <a:lnTo>
                    <a:pt x="57162" y="8197"/>
                  </a:lnTo>
                  <a:lnTo>
                    <a:pt x="39192" y="0"/>
                  </a:lnTo>
                  <a:close/>
                </a:path>
              </a:pathLst>
            </a:custGeom>
            <a:solidFill>
              <a:srgbClr val="E31D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5" name="Google Shape;245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37769" y="6438269"/>
              <a:ext cx="170212" cy="722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6" name="Google Shape;246;p5"/>
            <p:cNvSpPr/>
            <p:nvPr/>
          </p:nvSpPr>
          <p:spPr>
            <a:xfrm>
              <a:off x="3260166" y="6222250"/>
              <a:ext cx="607060" cy="220979"/>
            </a:xfrm>
            <a:custGeom>
              <a:avLst/>
              <a:gdLst/>
              <a:ahLst/>
              <a:cxnLst/>
              <a:rect l="l" t="t" r="r" b="b"/>
              <a:pathLst>
                <a:path w="607060" h="220979" extrusionOk="0">
                  <a:moveTo>
                    <a:pt x="607009" y="92290"/>
                  </a:moveTo>
                  <a:lnTo>
                    <a:pt x="600417" y="88023"/>
                  </a:lnTo>
                  <a:lnTo>
                    <a:pt x="584809" y="78968"/>
                  </a:lnTo>
                  <a:lnTo>
                    <a:pt x="584809" y="97688"/>
                  </a:lnTo>
                  <a:lnTo>
                    <a:pt x="527253" y="197383"/>
                  </a:lnTo>
                  <a:lnTo>
                    <a:pt x="485584" y="173977"/>
                  </a:lnTo>
                  <a:lnTo>
                    <a:pt x="441794" y="155575"/>
                  </a:lnTo>
                  <a:lnTo>
                    <a:pt x="396252" y="142290"/>
                  </a:lnTo>
                  <a:lnTo>
                    <a:pt x="349338" y="134226"/>
                  </a:lnTo>
                  <a:lnTo>
                    <a:pt x="301434" y="131521"/>
                  </a:lnTo>
                  <a:lnTo>
                    <a:pt x="254571" y="134124"/>
                  </a:lnTo>
                  <a:lnTo>
                    <a:pt x="208622" y="141859"/>
                  </a:lnTo>
                  <a:lnTo>
                    <a:pt x="163931" y="154622"/>
                  </a:lnTo>
                  <a:lnTo>
                    <a:pt x="120878" y="172313"/>
                  </a:lnTo>
                  <a:lnTo>
                    <a:pt x="79844" y="194805"/>
                  </a:lnTo>
                  <a:lnTo>
                    <a:pt x="22275" y="95084"/>
                  </a:lnTo>
                  <a:lnTo>
                    <a:pt x="65201" y="71412"/>
                  </a:lnTo>
                  <a:lnTo>
                    <a:pt x="94856" y="58458"/>
                  </a:lnTo>
                  <a:lnTo>
                    <a:pt x="106413" y="90170"/>
                  </a:lnTo>
                  <a:lnTo>
                    <a:pt x="115328" y="86817"/>
                  </a:lnTo>
                  <a:lnTo>
                    <a:pt x="119824" y="85217"/>
                  </a:lnTo>
                  <a:lnTo>
                    <a:pt x="107988" y="52717"/>
                  </a:lnTo>
                  <a:lnTo>
                    <a:pt x="109943" y="51866"/>
                  </a:lnTo>
                  <a:lnTo>
                    <a:pt x="156210" y="36525"/>
                  </a:lnTo>
                  <a:lnTo>
                    <a:pt x="194221" y="27686"/>
                  </a:lnTo>
                  <a:lnTo>
                    <a:pt x="200533" y="63411"/>
                  </a:lnTo>
                  <a:lnTo>
                    <a:pt x="205206" y="62534"/>
                  </a:lnTo>
                  <a:lnTo>
                    <a:pt x="214617" y="60998"/>
                  </a:lnTo>
                  <a:lnTo>
                    <a:pt x="208241" y="24841"/>
                  </a:lnTo>
                  <a:lnTo>
                    <a:pt x="252222" y="18770"/>
                  </a:lnTo>
                  <a:lnTo>
                    <a:pt x="297903" y="16687"/>
                  </a:lnTo>
                  <a:lnTo>
                    <a:pt x="297903" y="54076"/>
                  </a:lnTo>
                  <a:lnTo>
                    <a:pt x="301434" y="54013"/>
                  </a:lnTo>
                  <a:lnTo>
                    <a:pt x="305041" y="54013"/>
                  </a:lnTo>
                  <a:lnTo>
                    <a:pt x="312204" y="54203"/>
                  </a:lnTo>
                  <a:lnTo>
                    <a:pt x="312204" y="17030"/>
                  </a:lnTo>
                  <a:lnTo>
                    <a:pt x="351485" y="18846"/>
                  </a:lnTo>
                  <a:lnTo>
                    <a:pt x="400786" y="25755"/>
                  </a:lnTo>
                  <a:lnTo>
                    <a:pt x="401650" y="25971"/>
                  </a:lnTo>
                  <a:lnTo>
                    <a:pt x="395274" y="62166"/>
                  </a:lnTo>
                  <a:lnTo>
                    <a:pt x="404660" y="63881"/>
                  </a:lnTo>
                  <a:lnTo>
                    <a:pt x="409321" y="64820"/>
                  </a:lnTo>
                  <a:lnTo>
                    <a:pt x="415582" y="29273"/>
                  </a:lnTo>
                  <a:lnTo>
                    <a:pt x="449046" y="37185"/>
                  </a:lnTo>
                  <a:lnTo>
                    <a:pt x="495985" y="53035"/>
                  </a:lnTo>
                  <a:lnTo>
                    <a:pt x="501154" y="55346"/>
                  </a:lnTo>
                  <a:lnTo>
                    <a:pt x="489445" y="87515"/>
                  </a:lnTo>
                  <a:lnTo>
                    <a:pt x="498360" y="90893"/>
                  </a:lnTo>
                  <a:lnTo>
                    <a:pt x="502780" y="92659"/>
                  </a:lnTo>
                  <a:lnTo>
                    <a:pt x="514235" y="61175"/>
                  </a:lnTo>
                  <a:lnTo>
                    <a:pt x="541337" y="73228"/>
                  </a:lnTo>
                  <a:lnTo>
                    <a:pt x="584809" y="97688"/>
                  </a:lnTo>
                  <a:lnTo>
                    <a:pt x="584809" y="78968"/>
                  </a:lnTo>
                  <a:lnTo>
                    <a:pt x="554723" y="61506"/>
                  </a:lnTo>
                  <a:lnTo>
                    <a:pt x="506971" y="39611"/>
                  </a:lnTo>
                  <a:lnTo>
                    <a:pt x="457454" y="22415"/>
                  </a:lnTo>
                  <a:lnTo>
                    <a:pt x="433209" y="16522"/>
                  </a:lnTo>
                  <a:lnTo>
                    <a:pt x="406476" y="10020"/>
                  </a:lnTo>
                  <a:lnTo>
                    <a:pt x="354368" y="2514"/>
                  </a:lnTo>
                  <a:lnTo>
                    <a:pt x="301434" y="0"/>
                  </a:lnTo>
                  <a:lnTo>
                    <a:pt x="249351" y="2438"/>
                  </a:lnTo>
                  <a:lnTo>
                    <a:pt x="198056" y="9715"/>
                  </a:lnTo>
                  <a:lnTo>
                    <a:pt x="147828" y="21729"/>
                  </a:lnTo>
                  <a:lnTo>
                    <a:pt x="98996" y="38392"/>
                  </a:lnTo>
                  <a:lnTo>
                    <a:pt x="51841" y="59613"/>
                  </a:lnTo>
                  <a:lnTo>
                    <a:pt x="6705" y="85318"/>
                  </a:lnTo>
                  <a:lnTo>
                    <a:pt x="0" y="89560"/>
                  </a:lnTo>
                  <a:lnTo>
                    <a:pt x="74206" y="218084"/>
                  </a:lnTo>
                  <a:lnTo>
                    <a:pt x="81508" y="213321"/>
                  </a:lnTo>
                  <a:lnTo>
                    <a:pt x="113868" y="194805"/>
                  </a:lnTo>
                  <a:lnTo>
                    <a:pt x="164668" y="171894"/>
                  </a:lnTo>
                  <a:lnTo>
                    <a:pt x="209042" y="158724"/>
                  </a:lnTo>
                  <a:lnTo>
                    <a:pt x="254762" y="150736"/>
                  </a:lnTo>
                  <a:lnTo>
                    <a:pt x="301434" y="148043"/>
                  </a:lnTo>
                  <a:lnTo>
                    <a:pt x="349135" y="150837"/>
                  </a:lnTo>
                  <a:lnTo>
                    <a:pt x="395782" y="159156"/>
                  </a:lnTo>
                  <a:lnTo>
                    <a:pt x="440982" y="172859"/>
                  </a:lnTo>
                  <a:lnTo>
                    <a:pt x="484339" y="191833"/>
                  </a:lnTo>
                  <a:lnTo>
                    <a:pt x="525449" y="215950"/>
                  </a:lnTo>
                  <a:lnTo>
                    <a:pt x="532790" y="220853"/>
                  </a:lnTo>
                  <a:lnTo>
                    <a:pt x="546341" y="197383"/>
                  </a:lnTo>
                  <a:lnTo>
                    <a:pt x="607009" y="9229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5"/>
          <p:cNvGrpSpPr/>
          <p:nvPr/>
        </p:nvGrpSpPr>
        <p:grpSpPr>
          <a:xfrm>
            <a:off x="9912350" y="3990288"/>
            <a:ext cx="607060" cy="290875"/>
            <a:chOff x="3260205" y="5871553"/>
            <a:chExt cx="607060" cy="290875"/>
          </a:xfrm>
        </p:grpSpPr>
        <p:sp>
          <p:nvSpPr>
            <p:cNvPr id="248" name="Google Shape;248;p5"/>
            <p:cNvSpPr/>
            <p:nvPr/>
          </p:nvSpPr>
          <p:spPr>
            <a:xfrm>
              <a:off x="3260205" y="5871553"/>
              <a:ext cx="607060" cy="220979"/>
            </a:xfrm>
            <a:custGeom>
              <a:avLst/>
              <a:gdLst/>
              <a:ahLst/>
              <a:cxnLst/>
              <a:rect l="l" t="t" r="r" b="b"/>
              <a:pathLst>
                <a:path w="607060" h="220979" extrusionOk="0">
                  <a:moveTo>
                    <a:pt x="415991" y="148043"/>
                  </a:moveTo>
                  <a:lnTo>
                    <a:pt x="301434" y="148043"/>
                  </a:lnTo>
                  <a:lnTo>
                    <a:pt x="349134" y="150841"/>
                  </a:lnTo>
                  <a:lnTo>
                    <a:pt x="395786" y="159152"/>
                  </a:lnTo>
                  <a:lnTo>
                    <a:pt x="440991" y="172856"/>
                  </a:lnTo>
                  <a:lnTo>
                    <a:pt x="484345" y="191829"/>
                  </a:lnTo>
                  <a:lnTo>
                    <a:pt x="525449" y="215950"/>
                  </a:lnTo>
                  <a:lnTo>
                    <a:pt x="532790" y="220852"/>
                  </a:lnTo>
                  <a:lnTo>
                    <a:pt x="546339" y="197383"/>
                  </a:lnTo>
                  <a:lnTo>
                    <a:pt x="527253" y="197383"/>
                  </a:lnTo>
                  <a:lnTo>
                    <a:pt x="485588" y="173976"/>
                  </a:lnTo>
                  <a:lnTo>
                    <a:pt x="441799" y="155573"/>
                  </a:lnTo>
                  <a:lnTo>
                    <a:pt x="415991" y="148043"/>
                  </a:lnTo>
                  <a:close/>
                </a:path>
                <a:path w="607060" h="220979" extrusionOk="0">
                  <a:moveTo>
                    <a:pt x="301434" y="0"/>
                  </a:moveTo>
                  <a:lnTo>
                    <a:pt x="249357" y="2443"/>
                  </a:lnTo>
                  <a:lnTo>
                    <a:pt x="198053" y="9715"/>
                  </a:lnTo>
                  <a:lnTo>
                    <a:pt x="147829" y="21728"/>
                  </a:lnTo>
                  <a:lnTo>
                    <a:pt x="98990" y="38391"/>
                  </a:lnTo>
                  <a:lnTo>
                    <a:pt x="51843" y="59617"/>
                  </a:lnTo>
                  <a:lnTo>
                    <a:pt x="6692" y="85318"/>
                  </a:lnTo>
                  <a:lnTo>
                    <a:pt x="0" y="89560"/>
                  </a:lnTo>
                  <a:lnTo>
                    <a:pt x="74206" y="218084"/>
                  </a:lnTo>
                  <a:lnTo>
                    <a:pt x="81508" y="213334"/>
                  </a:lnTo>
                  <a:lnTo>
                    <a:pt x="113884" y="194805"/>
                  </a:lnTo>
                  <a:lnTo>
                    <a:pt x="79844" y="194805"/>
                  </a:lnTo>
                  <a:lnTo>
                    <a:pt x="22275" y="95084"/>
                  </a:lnTo>
                  <a:lnTo>
                    <a:pt x="65210" y="71411"/>
                  </a:lnTo>
                  <a:lnTo>
                    <a:pt x="109946" y="51865"/>
                  </a:lnTo>
                  <a:lnTo>
                    <a:pt x="156211" y="36526"/>
                  </a:lnTo>
                  <a:lnTo>
                    <a:pt x="203730" y="25472"/>
                  </a:lnTo>
                  <a:lnTo>
                    <a:pt x="252229" y="18782"/>
                  </a:lnTo>
                  <a:lnTo>
                    <a:pt x="301434" y="16535"/>
                  </a:lnTo>
                  <a:lnTo>
                    <a:pt x="433259" y="16535"/>
                  </a:lnTo>
                  <a:lnTo>
                    <a:pt x="406485" y="10025"/>
                  </a:lnTo>
                  <a:lnTo>
                    <a:pt x="354374" y="2521"/>
                  </a:lnTo>
                  <a:lnTo>
                    <a:pt x="301434" y="0"/>
                  </a:lnTo>
                  <a:close/>
                </a:path>
                <a:path w="607060" h="220979" extrusionOk="0">
                  <a:moveTo>
                    <a:pt x="433259" y="16535"/>
                  </a:moveTo>
                  <a:lnTo>
                    <a:pt x="301434" y="16535"/>
                  </a:lnTo>
                  <a:lnTo>
                    <a:pt x="351490" y="18857"/>
                  </a:lnTo>
                  <a:lnTo>
                    <a:pt x="400787" y="25769"/>
                  </a:lnTo>
                  <a:lnTo>
                    <a:pt x="449046" y="37190"/>
                  </a:lnTo>
                  <a:lnTo>
                    <a:pt x="495989" y="53038"/>
                  </a:lnTo>
                  <a:lnTo>
                    <a:pt x="541336" y="73231"/>
                  </a:lnTo>
                  <a:lnTo>
                    <a:pt x="584809" y="97688"/>
                  </a:lnTo>
                  <a:lnTo>
                    <a:pt x="527253" y="197383"/>
                  </a:lnTo>
                  <a:lnTo>
                    <a:pt x="546339" y="197383"/>
                  </a:lnTo>
                  <a:lnTo>
                    <a:pt x="607009" y="92290"/>
                  </a:lnTo>
                  <a:lnTo>
                    <a:pt x="600417" y="88023"/>
                  </a:lnTo>
                  <a:lnTo>
                    <a:pt x="554732" y="61509"/>
                  </a:lnTo>
                  <a:lnTo>
                    <a:pt x="506975" y="39610"/>
                  </a:lnTo>
                  <a:lnTo>
                    <a:pt x="457455" y="22418"/>
                  </a:lnTo>
                  <a:lnTo>
                    <a:pt x="433259" y="16535"/>
                  </a:lnTo>
                  <a:close/>
                </a:path>
                <a:path w="607060" h="220979" extrusionOk="0">
                  <a:moveTo>
                    <a:pt x="301434" y="131521"/>
                  </a:moveTo>
                  <a:lnTo>
                    <a:pt x="254579" y="134124"/>
                  </a:lnTo>
                  <a:lnTo>
                    <a:pt x="208625" y="141862"/>
                  </a:lnTo>
                  <a:lnTo>
                    <a:pt x="163939" y="154627"/>
                  </a:lnTo>
                  <a:lnTo>
                    <a:pt x="120890" y="172310"/>
                  </a:lnTo>
                  <a:lnTo>
                    <a:pt x="79844" y="194805"/>
                  </a:lnTo>
                  <a:lnTo>
                    <a:pt x="113884" y="194805"/>
                  </a:lnTo>
                  <a:lnTo>
                    <a:pt x="122030" y="190143"/>
                  </a:lnTo>
                  <a:lnTo>
                    <a:pt x="164677" y="171901"/>
                  </a:lnTo>
                  <a:lnTo>
                    <a:pt x="209057" y="158725"/>
                  </a:lnTo>
                  <a:lnTo>
                    <a:pt x="254774" y="150733"/>
                  </a:lnTo>
                  <a:lnTo>
                    <a:pt x="301434" y="148043"/>
                  </a:lnTo>
                  <a:lnTo>
                    <a:pt x="415991" y="148043"/>
                  </a:lnTo>
                  <a:lnTo>
                    <a:pt x="396260" y="142287"/>
                  </a:lnTo>
                  <a:lnTo>
                    <a:pt x="349347" y="134231"/>
                  </a:lnTo>
                  <a:lnTo>
                    <a:pt x="301434" y="13152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9" name="Google Shape;249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82900" y="5879821"/>
              <a:ext cx="394418" cy="2826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0" name="Google Shape;250;p5"/>
          <p:cNvGrpSpPr/>
          <p:nvPr/>
        </p:nvGrpSpPr>
        <p:grpSpPr>
          <a:xfrm>
            <a:off x="9109134" y="3996673"/>
            <a:ext cx="607060" cy="499109"/>
            <a:chOff x="3277120" y="5465469"/>
            <a:chExt cx="607060" cy="499109"/>
          </a:xfrm>
        </p:grpSpPr>
        <p:sp>
          <p:nvSpPr>
            <p:cNvPr id="251" name="Google Shape;251;p5"/>
            <p:cNvSpPr/>
            <p:nvPr/>
          </p:nvSpPr>
          <p:spPr>
            <a:xfrm>
              <a:off x="3277120" y="5465469"/>
              <a:ext cx="607060" cy="499109"/>
            </a:xfrm>
            <a:custGeom>
              <a:avLst/>
              <a:gdLst/>
              <a:ahLst/>
              <a:cxnLst/>
              <a:rect l="l" t="t" r="r" b="b"/>
              <a:pathLst>
                <a:path w="607060" h="499110" extrusionOk="0">
                  <a:moveTo>
                    <a:pt x="500329" y="459003"/>
                  </a:moveTo>
                  <a:lnTo>
                    <a:pt x="491553" y="455282"/>
                  </a:lnTo>
                  <a:lnTo>
                    <a:pt x="487121" y="453491"/>
                  </a:lnTo>
                  <a:lnTo>
                    <a:pt x="472528" y="493598"/>
                  </a:lnTo>
                  <a:lnTo>
                    <a:pt x="481444" y="496976"/>
                  </a:lnTo>
                  <a:lnTo>
                    <a:pt x="485863" y="498741"/>
                  </a:lnTo>
                  <a:lnTo>
                    <a:pt x="500329" y="459003"/>
                  </a:lnTo>
                  <a:close/>
                </a:path>
                <a:path w="607060" h="499110" extrusionOk="0">
                  <a:moveTo>
                    <a:pt x="607009" y="89560"/>
                  </a:moveTo>
                  <a:lnTo>
                    <a:pt x="600316" y="85318"/>
                  </a:lnTo>
                  <a:lnTo>
                    <a:pt x="584746" y="76454"/>
                  </a:lnTo>
                  <a:lnTo>
                    <a:pt x="584746" y="95084"/>
                  </a:lnTo>
                  <a:lnTo>
                    <a:pt x="527177" y="194792"/>
                  </a:lnTo>
                  <a:lnTo>
                    <a:pt x="486130" y="172313"/>
                  </a:lnTo>
                  <a:lnTo>
                    <a:pt x="443077" y="154622"/>
                  </a:lnTo>
                  <a:lnTo>
                    <a:pt x="420027" y="148043"/>
                  </a:lnTo>
                  <a:lnTo>
                    <a:pt x="398386" y="141859"/>
                  </a:lnTo>
                  <a:lnTo>
                    <a:pt x="352437" y="134124"/>
                  </a:lnTo>
                  <a:lnTo>
                    <a:pt x="305574" y="131521"/>
                  </a:lnTo>
                  <a:lnTo>
                    <a:pt x="257670" y="134226"/>
                  </a:lnTo>
                  <a:lnTo>
                    <a:pt x="210756" y="142290"/>
                  </a:lnTo>
                  <a:lnTo>
                    <a:pt x="165214" y="155575"/>
                  </a:lnTo>
                  <a:lnTo>
                    <a:pt x="121424" y="173977"/>
                  </a:lnTo>
                  <a:lnTo>
                    <a:pt x="79756" y="197383"/>
                  </a:lnTo>
                  <a:lnTo>
                    <a:pt x="22199" y="97688"/>
                  </a:lnTo>
                  <a:lnTo>
                    <a:pt x="65671" y="73228"/>
                  </a:lnTo>
                  <a:lnTo>
                    <a:pt x="111023" y="53035"/>
                  </a:lnTo>
                  <a:lnTo>
                    <a:pt x="157962" y="37185"/>
                  </a:lnTo>
                  <a:lnTo>
                    <a:pt x="206222" y="25755"/>
                  </a:lnTo>
                  <a:lnTo>
                    <a:pt x="255511" y="18846"/>
                  </a:lnTo>
                  <a:lnTo>
                    <a:pt x="305574" y="16522"/>
                  </a:lnTo>
                  <a:lnTo>
                    <a:pt x="354774" y="18770"/>
                  </a:lnTo>
                  <a:lnTo>
                    <a:pt x="403275" y="25463"/>
                  </a:lnTo>
                  <a:lnTo>
                    <a:pt x="450799" y="36525"/>
                  </a:lnTo>
                  <a:lnTo>
                    <a:pt x="497065" y="51866"/>
                  </a:lnTo>
                  <a:lnTo>
                    <a:pt x="541807" y="71412"/>
                  </a:lnTo>
                  <a:lnTo>
                    <a:pt x="584746" y="95084"/>
                  </a:lnTo>
                  <a:lnTo>
                    <a:pt x="584746" y="76454"/>
                  </a:lnTo>
                  <a:lnTo>
                    <a:pt x="508012" y="38392"/>
                  </a:lnTo>
                  <a:lnTo>
                    <a:pt x="459181" y="21729"/>
                  </a:lnTo>
                  <a:lnTo>
                    <a:pt x="408952" y="9715"/>
                  </a:lnTo>
                  <a:lnTo>
                    <a:pt x="357644" y="2438"/>
                  </a:lnTo>
                  <a:lnTo>
                    <a:pt x="305574" y="0"/>
                  </a:lnTo>
                  <a:lnTo>
                    <a:pt x="252628" y="2514"/>
                  </a:lnTo>
                  <a:lnTo>
                    <a:pt x="200520" y="10020"/>
                  </a:lnTo>
                  <a:lnTo>
                    <a:pt x="149555" y="22415"/>
                  </a:lnTo>
                  <a:lnTo>
                    <a:pt x="100037" y="39611"/>
                  </a:lnTo>
                  <a:lnTo>
                    <a:pt x="52285" y="61506"/>
                  </a:lnTo>
                  <a:lnTo>
                    <a:pt x="6604" y="88023"/>
                  </a:lnTo>
                  <a:lnTo>
                    <a:pt x="0" y="92290"/>
                  </a:lnTo>
                  <a:lnTo>
                    <a:pt x="74231" y="220853"/>
                  </a:lnTo>
                  <a:lnTo>
                    <a:pt x="81559" y="215950"/>
                  </a:lnTo>
                  <a:lnTo>
                    <a:pt x="113195" y="197383"/>
                  </a:lnTo>
                  <a:lnTo>
                    <a:pt x="166014" y="172859"/>
                  </a:lnTo>
                  <a:lnTo>
                    <a:pt x="211226" y="159156"/>
                  </a:lnTo>
                  <a:lnTo>
                    <a:pt x="257873" y="150837"/>
                  </a:lnTo>
                  <a:lnTo>
                    <a:pt x="305574" y="148043"/>
                  </a:lnTo>
                  <a:lnTo>
                    <a:pt x="352234" y="150736"/>
                  </a:lnTo>
                  <a:lnTo>
                    <a:pt x="397954" y="158724"/>
                  </a:lnTo>
                  <a:lnTo>
                    <a:pt x="442341" y="171894"/>
                  </a:lnTo>
                  <a:lnTo>
                    <a:pt x="484987" y="190131"/>
                  </a:lnTo>
                  <a:lnTo>
                    <a:pt x="525500" y="213321"/>
                  </a:lnTo>
                  <a:lnTo>
                    <a:pt x="532803" y="218084"/>
                  </a:lnTo>
                  <a:lnTo>
                    <a:pt x="546252" y="194792"/>
                  </a:lnTo>
                  <a:lnTo>
                    <a:pt x="607009" y="8956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2" name="Google Shape;252;p5"/>
            <p:cNvGrpSpPr/>
            <p:nvPr/>
          </p:nvGrpSpPr>
          <p:grpSpPr>
            <a:xfrm>
              <a:off x="3299743" y="5473737"/>
              <a:ext cx="492591" cy="283270"/>
              <a:chOff x="3299743" y="5473737"/>
              <a:chExt cx="492591" cy="283270"/>
            </a:xfrm>
          </p:grpSpPr>
          <p:sp>
            <p:nvSpPr>
              <p:cNvPr id="253" name="Google Shape;253;p5"/>
              <p:cNvSpPr/>
              <p:nvPr/>
            </p:nvSpPr>
            <p:spPr>
              <a:xfrm>
                <a:off x="3383008" y="5494597"/>
                <a:ext cx="105410" cy="133985"/>
              </a:xfrm>
              <a:custGeom>
                <a:avLst/>
                <a:gdLst/>
                <a:ahLst/>
                <a:cxnLst/>
                <a:rect l="l" t="t" r="r" b="b"/>
                <a:pathLst>
                  <a:path w="105410" h="133985" extrusionOk="0">
                    <a:moveTo>
                      <a:pt x="85509" y="0"/>
                    </a:moveTo>
                    <a:lnTo>
                      <a:pt x="63727" y="5222"/>
                    </a:lnTo>
                    <a:lnTo>
                      <a:pt x="42197" y="11344"/>
                    </a:lnTo>
                    <a:lnTo>
                      <a:pt x="20945" y="18366"/>
                    </a:lnTo>
                    <a:lnTo>
                      <a:pt x="0" y="26288"/>
                    </a:lnTo>
                    <a:lnTo>
                      <a:pt x="39154" y="133857"/>
                    </a:lnTo>
                    <a:lnTo>
                      <a:pt x="55376" y="127547"/>
                    </a:lnTo>
                    <a:lnTo>
                      <a:pt x="71837" y="121929"/>
                    </a:lnTo>
                    <a:lnTo>
                      <a:pt x="88517" y="117002"/>
                    </a:lnTo>
                    <a:lnTo>
                      <a:pt x="105397" y="112763"/>
                    </a:lnTo>
                    <a:lnTo>
                      <a:pt x="85509" y="0"/>
                    </a:lnTo>
                    <a:close/>
                  </a:path>
                </a:pathLst>
              </a:custGeom>
              <a:solidFill>
                <a:srgbClr val="32A94E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3299743" y="5526459"/>
                <a:ext cx="10985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109854" h="136525" extrusionOk="0">
                    <a:moveTo>
                      <a:pt x="70078" y="0"/>
                    </a:moveTo>
                    <a:lnTo>
                      <a:pt x="52115" y="8197"/>
                    </a:lnTo>
                    <a:lnTo>
                      <a:pt x="34434" y="17059"/>
                    </a:lnTo>
                    <a:lnTo>
                      <a:pt x="17055" y="26592"/>
                    </a:lnTo>
                    <a:lnTo>
                      <a:pt x="0" y="36804"/>
                    </a:lnTo>
                    <a:lnTo>
                      <a:pt x="57251" y="135953"/>
                    </a:lnTo>
                    <a:lnTo>
                      <a:pt x="69925" y="128171"/>
                    </a:lnTo>
                    <a:lnTo>
                      <a:pt x="82829" y="120867"/>
                    </a:lnTo>
                    <a:lnTo>
                      <a:pt x="95952" y="114041"/>
                    </a:lnTo>
                    <a:lnTo>
                      <a:pt x="109283" y="107696"/>
                    </a:lnTo>
                    <a:lnTo>
                      <a:pt x="70078" y="0"/>
                    </a:lnTo>
                    <a:close/>
                  </a:path>
                </a:pathLst>
              </a:custGeom>
              <a:solidFill>
                <a:srgbClr val="20855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5"/>
              <p:cNvSpPr/>
              <p:nvPr/>
            </p:nvSpPr>
            <p:spPr>
              <a:xfrm>
                <a:off x="3467575" y="5628737"/>
                <a:ext cx="139065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28270" extrusionOk="0">
                    <a:moveTo>
                      <a:pt x="0" y="0"/>
                    </a:moveTo>
                    <a:lnTo>
                      <a:pt x="47487" y="64152"/>
                    </a:lnTo>
                    <a:lnTo>
                      <a:pt x="73005" y="98118"/>
                    </a:lnTo>
                    <a:lnTo>
                      <a:pt x="102328" y="126315"/>
                    </a:lnTo>
                    <a:lnTo>
                      <a:pt x="112679" y="127788"/>
                    </a:lnTo>
                    <a:lnTo>
                      <a:pt x="122827" y="125274"/>
                    </a:lnTo>
                    <a:lnTo>
                      <a:pt x="131533" y="118833"/>
                    </a:lnTo>
                    <a:lnTo>
                      <a:pt x="133425" y="115646"/>
                    </a:lnTo>
                    <a:lnTo>
                      <a:pt x="106667" y="115646"/>
                    </a:lnTo>
                    <a:lnTo>
                      <a:pt x="94957" y="105054"/>
                    </a:lnTo>
                    <a:lnTo>
                      <a:pt x="94500" y="96024"/>
                    </a:lnTo>
                    <a:lnTo>
                      <a:pt x="105079" y="84302"/>
                    </a:lnTo>
                    <a:lnTo>
                      <a:pt x="114122" y="83845"/>
                    </a:lnTo>
                    <a:lnTo>
                      <a:pt x="132189" y="83845"/>
                    </a:lnTo>
                    <a:lnTo>
                      <a:pt x="129578" y="80314"/>
                    </a:lnTo>
                    <a:lnTo>
                      <a:pt x="104616" y="63506"/>
                    </a:lnTo>
                    <a:lnTo>
                      <a:pt x="60598" y="36371"/>
                    </a:lnTo>
                    <a:lnTo>
                      <a:pt x="0" y="0"/>
                    </a:lnTo>
                    <a:close/>
                  </a:path>
                  <a:path w="139064" h="128270" extrusionOk="0">
                    <a:moveTo>
                      <a:pt x="132189" y="83845"/>
                    </a:moveTo>
                    <a:lnTo>
                      <a:pt x="114122" y="83845"/>
                    </a:lnTo>
                    <a:lnTo>
                      <a:pt x="125831" y="94424"/>
                    </a:lnTo>
                    <a:lnTo>
                      <a:pt x="126301" y="103466"/>
                    </a:lnTo>
                    <a:lnTo>
                      <a:pt x="115709" y="115189"/>
                    </a:lnTo>
                    <a:lnTo>
                      <a:pt x="106667" y="115646"/>
                    </a:lnTo>
                    <a:lnTo>
                      <a:pt x="133425" y="115646"/>
                    </a:lnTo>
                    <a:lnTo>
                      <a:pt x="137059" y="109520"/>
                    </a:lnTo>
                    <a:lnTo>
                      <a:pt x="138533" y="99169"/>
                    </a:lnTo>
                    <a:lnTo>
                      <a:pt x="136018" y="89021"/>
                    </a:lnTo>
                    <a:lnTo>
                      <a:pt x="132189" y="83845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5"/>
              <p:cNvSpPr/>
              <p:nvPr/>
            </p:nvSpPr>
            <p:spPr>
              <a:xfrm>
                <a:off x="3366884" y="5473737"/>
                <a:ext cx="425450" cy="84455"/>
              </a:xfrm>
              <a:custGeom>
                <a:avLst/>
                <a:gdLst/>
                <a:ahLst/>
                <a:cxnLst/>
                <a:rect l="l" t="t" r="r" b="b"/>
                <a:pathLst>
                  <a:path w="425450" h="84454" extrusionOk="0">
                    <a:moveTo>
                      <a:pt x="27800" y="79248"/>
                    </a:moveTo>
                    <a:lnTo>
                      <a:pt x="13208" y="39154"/>
                    </a:lnTo>
                    <a:lnTo>
                      <a:pt x="8775" y="40932"/>
                    </a:lnTo>
                    <a:lnTo>
                      <a:pt x="0" y="44653"/>
                    </a:lnTo>
                    <a:lnTo>
                      <a:pt x="14465" y="84391"/>
                    </a:lnTo>
                    <a:lnTo>
                      <a:pt x="18884" y="82626"/>
                    </a:lnTo>
                    <a:lnTo>
                      <a:pt x="27800" y="79248"/>
                    </a:lnTo>
                    <a:close/>
                  </a:path>
                  <a:path w="425450" h="84454" extrusionOk="0">
                    <a:moveTo>
                      <a:pt x="121970" y="53898"/>
                    </a:moveTo>
                    <a:lnTo>
                      <a:pt x="114147" y="9537"/>
                    </a:lnTo>
                    <a:lnTo>
                      <a:pt x="109461" y="10426"/>
                    </a:lnTo>
                    <a:lnTo>
                      <a:pt x="100139" y="12395"/>
                    </a:lnTo>
                    <a:lnTo>
                      <a:pt x="107924" y="56553"/>
                    </a:lnTo>
                    <a:lnTo>
                      <a:pt x="112585" y="55613"/>
                    </a:lnTo>
                    <a:lnTo>
                      <a:pt x="121970" y="53898"/>
                    </a:lnTo>
                    <a:close/>
                  </a:path>
                  <a:path w="425450" h="84454" extrusionOk="0">
                    <a:moveTo>
                      <a:pt x="219341" y="63"/>
                    </a:moveTo>
                    <a:lnTo>
                      <a:pt x="212204" y="0"/>
                    </a:lnTo>
                    <a:lnTo>
                      <a:pt x="205041" y="203"/>
                    </a:lnTo>
                    <a:lnTo>
                      <a:pt x="205041" y="45935"/>
                    </a:lnTo>
                    <a:lnTo>
                      <a:pt x="212204" y="45745"/>
                    </a:lnTo>
                    <a:lnTo>
                      <a:pt x="215811" y="45745"/>
                    </a:lnTo>
                    <a:lnTo>
                      <a:pt x="219341" y="45808"/>
                    </a:lnTo>
                    <a:lnTo>
                      <a:pt x="219341" y="63"/>
                    </a:lnTo>
                    <a:close/>
                  </a:path>
                  <a:path w="425450" h="84454" extrusionOk="0">
                    <a:moveTo>
                      <a:pt x="324510" y="10960"/>
                    </a:moveTo>
                    <a:lnTo>
                      <a:pt x="315175" y="9093"/>
                    </a:lnTo>
                    <a:lnTo>
                      <a:pt x="310464" y="8267"/>
                    </a:lnTo>
                    <a:lnTo>
                      <a:pt x="302628" y="52730"/>
                    </a:lnTo>
                    <a:lnTo>
                      <a:pt x="312051" y="54267"/>
                    </a:lnTo>
                    <a:lnTo>
                      <a:pt x="316725" y="55143"/>
                    </a:lnTo>
                    <a:lnTo>
                      <a:pt x="324510" y="10960"/>
                    </a:lnTo>
                    <a:close/>
                  </a:path>
                  <a:path w="425450" h="84454" extrusionOk="0">
                    <a:moveTo>
                      <a:pt x="425373" y="41960"/>
                    </a:moveTo>
                    <a:lnTo>
                      <a:pt x="420979" y="40119"/>
                    </a:lnTo>
                    <a:lnTo>
                      <a:pt x="412089" y="36639"/>
                    </a:lnTo>
                    <a:lnTo>
                      <a:pt x="397421" y="76949"/>
                    </a:lnTo>
                    <a:lnTo>
                      <a:pt x="401916" y="78549"/>
                    </a:lnTo>
                    <a:lnTo>
                      <a:pt x="410832" y="81902"/>
                    </a:lnTo>
                    <a:lnTo>
                      <a:pt x="425373" y="4196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57" name="Google Shape;257;p5"/>
          <p:cNvGrpSpPr/>
          <p:nvPr/>
        </p:nvGrpSpPr>
        <p:grpSpPr>
          <a:xfrm>
            <a:off x="10715566" y="3981809"/>
            <a:ext cx="607060" cy="288231"/>
            <a:chOff x="3260166" y="6222250"/>
            <a:chExt cx="607060" cy="288231"/>
          </a:xfrm>
        </p:grpSpPr>
        <p:sp>
          <p:nvSpPr>
            <p:cNvPr id="258" name="Google Shape;258;p5"/>
            <p:cNvSpPr/>
            <p:nvPr/>
          </p:nvSpPr>
          <p:spPr>
            <a:xfrm>
              <a:off x="3572371" y="6239268"/>
              <a:ext cx="89535" cy="121920"/>
            </a:xfrm>
            <a:custGeom>
              <a:avLst/>
              <a:gdLst/>
              <a:ahLst/>
              <a:cxnLst/>
              <a:rect l="l" t="t" r="r" b="b"/>
              <a:pathLst>
                <a:path w="89535" h="121920" extrusionOk="0">
                  <a:moveTo>
                    <a:pt x="0" y="0"/>
                  </a:moveTo>
                  <a:lnTo>
                    <a:pt x="0" y="114363"/>
                  </a:lnTo>
                  <a:lnTo>
                    <a:pt x="17576" y="115174"/>
                  </a:lnTo>
                  <a:lnTo>
                    <a:pt x="35034" y="116708"/>
                  </a:lnTo>
                  <a:lnTo>
                    <a:pt x="52361" y="118958"/>
                  </a:lnTo>
                  <a:lnTo>
                    <a:pt x="69545" y="121920"/>
                  </a:lnTo>
                  <a:lnTo>
                    <a:pt x="89395" y="9283"/>
                  </a:lnTo>
                  <a:lnTo>
                    <a:pt x="67301" y="5570"/>
                  </a:lnTo>
                  <a:lnTo>
                    <a:pt x="45021" y="2779"/>
                  </a:lnTo>
                  <a:lnTo>
                    <a:pt x="22579" y="9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5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468439" y="6239136"/>
              <a:ext cx="90170" cy="121285"/>
            </a:xfrm>
            <a:custGeom>
              <a:avLst/>
              <a:gdLst/>
              <a:ahLst/>
              <a:cxnLst/>
              <a:rect l="l" t="t" r="r" b="b"/>
              <a:pathLst>
                <a:path w="90170" h="121285" extrusionOk="0">
                  <a:moveTo>
                    <a:pt x="89636" y="0"/>
                  </a:moveTo>
                  <a:lnTo>
                    <a:pt x="67019" y="621"/>
                  </a:lnTo>
                  <a:lnTo>
                    <a:pt x="44523" y="2179"/>
                  </a:lnTo>
                  <a:lnTo>
                    <a:pt x="22174" y="4673"/>
                  </a:lnTo>
                  <a:lnTo>
                    <a:pt x="0" y="8102"/>
                  </a:lnTo>
                  <a:lnTo>
                    <a:pt x="19862" y="120726"/>
                  </a:lnTo>
                  <a:lnTo>
                    <a:pt x="37121" y="118051"/>
                  </a:lnTo>
                  <a:lnTo>
                    <a:pt x="54516" y="116103"/>
                  </a:lnTo>
                  <a:lnTo>
                    <a:pt x="72028" y="114879"/>
                  </a:lnTo>
                  <a:lnTo>
                    <a:pt x="89636" y="114376"/>
                  </a:lnTo>
                  <a:lnTo>
                    <a:pt x="89636" y="0"/>
                  </a:lnTo>
                  <a:close/>
                </a:path>
              </a:pathLst>
            </a:custGeom>
            <a:solidFill>
              <a:srgbClr val="89BF5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368259" y="6249914"/>
              <a:ext cx="106045" cy="133350"/>
            </a:xfrm>
            <a:custGeom>
              <a:avLst/>
              <a:gdLst/>
              <a:ahLst/>
              <a:cxnLst/>
              <a:rect l="l" t="t" r="r" b="b"/>
              <a:pathLst>
                <a:path w="106045" h="133350" extrusionOk="0">
                  <a:moveTo>
                    <a:pt x="86144" y="0"/>
                  </a:moveTo>
                  <a:lnTo>
                    <a:pt x="64209" y="4958"/>
                  </a:lnTo>
                  <a:lnTo>
                    <a:pt x="42524" y="10834"/>
                  </a:lnTo>
                  <a:lnTo>
                    <a:pt x="21112" y="17618"/>
                  </a:lnTo>
                  <a:lnTo>
                    <a:pt x="0" y="25298"/>
                  </a:lnTo>
                  <a:lnTo>
                    <a:pt x="39141" y="132854"/>
                  </a:lnTo>
                  <a:lnTo>
                    <a:pt x="55530" y="126765"/>
                  </a:lnTo>
                  <a:lnTo>
                    <a:pt x="72150" y="121364"/>
                  </a:lnTo>
                  <a:lnTo>
                    <a:pt x="88981" y="116663"/>
                  </a:lnTo>
                  <a:lnTo>
                    <a:pt x="106006" y="112674"/>
                  </a:lnTo>
                  <a:lnTo>
                    <a:pt x="86144" y="0"/>
                  </a:lnTo>
                  <a:close/>
                </a:path>
              </a:pathLst>
            </a:custGeom>
            <a:solidFill>
              <a:srgbClr val="32A94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655913" y="6251376"/>
              <a:ext cx="105410" cy="133985"/>
            </a:xfrm>
            <a:custGeom>
              <a:avLst/>
              <a:gdLst/>
              <a:ahLst/>
              <a:cxnLst/>
              <a:rect l="l" t="t" r="r" b="b"/>
              <a:pathLst>
                <a:path w="105410" h="133985" extrusionOk="0">
                  <a:moveTo>
                    <a:pt x="19875" y="0"/>
                  </a:moveTo>
                  <a:lnTo>
                    <a:pt x="0" y="112763"/>
                  </a:lnTo>
                  <a:lnTo>
                    <a:pt x="16879" y="117002"/>
                  </a:lnTo>
                  <a:lnTo>
                    <a:pt x="33558" y="121929"/>
                  </a:lnTo>
                  <a:lnTo>
                    <a:pt x="50015" y="127547"/>
                  </a:lnTo>
                  <a:lnTo>
                    <a:pt x="66230" y="133858"/>
                  </a:lnTo>
                  <a:lnTo>
                    <a:pt x="105384" y="26289"/>
                  </a:lnTo>
                  <a:lnTo>
                    <a:pt x="84446" y="18366"/>
                  </a:lnTo>
                  <a:lnTo>
                    <a:pt x="63196" y="11344"/>
                  </a:lnTo>
                  <a:lnTo>
                    <a:pt x="41664" y="5222"/>
                  </a:lnTo>
                  <a:lnTo>
                    <a:pt x="19875" y="0"/>
                  </a:lnTo>
                  <a:close/>
                </a:path>
              </a:pathLst>
            </a:custGeom>
            <a:solidFill>
              <a:srgbClr val="EE7C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282863" y="6280587"/>
              <a:ext cx="111760" cy="136525"/>
            </a:xfrm>
            <a:custGeom>
              <a:avLst/>
              <a:gdLst/>
              <a:ahLst/>
              <a:cxnLst/>
              <a:rect l="l" t="t" r="r" b="b"/>
              <a:pathLst>
                <a:path w="111760" h="136525" extrusionOk="0">
                  <a:moveTo>
                    <a:pt x="72136" y="0"/>
                  </a:moveTo>
                  <a:lnTo>
                    <a:pt x="53640" y="8156"/>
                  </a:lnTo>
                  <a:lnTo>
                    <a:pt x="35434" y="17011"/>
                  </a:lnTo>
                  <a:lnTo>
                    <a:pt x="17545" y="26571"/>
                  </a:lnTo>
                  <a:lnTo>
                    <a:pt x="0" y="36842"/>
                  </a:lnTo>
                  <a:lnTo>
                    <a:pt x="57264" y="136016"/>
                  </a:lnTo>
                  <a:lnTo>
                    <a:pt x="70430" y="128166"/>
                  </a:lnTo>
                  <a:lnTo>
                    <a:pt x="83839" y="120824"/>
                  </a:lnTo>
                  <a:lnTo>
                    <a:pt x="97476" y="113992"/>
                  </a:lnTo>
                  <a:lnTo>
                    <a:pt x="111328" y="107670"/>
                  </a:lnTo>
                  <a:lnTo>
                    <a:pt x="72136" y="0"/>
                  </a:lnTo>
                  <a:close/>
                </a:path>
              </a:pathLst>
            </a:custGeom>
            <a:solidFill>
              <a:srgbClr val="20855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3735282" y="6283236"/>
              <a:ext cx="109855" cy="136525"/>
            </a:xfrm>
            <a:custGeom>
              <a:avLst/>
              <a:gdLst/>
              <a:ahLst/>
              <a:cxnLst/>
              <a:rect l="l" t="t" r="r" b="b"/>
              <a:pathLst>
                <a:path w="109854" h="136525" extrusionOk="0">
                  <a:moveTo>
                    <a:pt x="39192" y="0"/>
                  </a:moveTo>
                  <a:lnTo>
                    <a:pt x="0" y="107695"/>
                  </a:lnTo>
                  <a:lnTo>
                    <a:pt x="13330" y="114041"/>
                  </a:lnTo>
                  <a:lnTo>
                    <a:pt x="26454" y="120867"/>
                  </a:lnTo>
                  <a:lnTo>
                    <a:pt x="39358" y="128171"/>
                  </a:lnTo>
                  <a:lnTo>
                    <a:pt x="52031" y="135953"/>
                  </a:lnTo>
                  <a:lnTo>
                    <a:pt x="109270" y="36804"/>
                  </a:lnTo>
                  <a:lnTo>
                    <a:pt x="92222" y="26592"/>
                  </a:lnTo>
                  <a:lnTo>
                    <a:pt x="74845" y="17059"/>
                  </a:lnTo>
                  <a:lnTo>
                    <a:pt x="57162" y="8197"/>
                  </a:lnTo>
                  <a:lnTo>
                    <a:pt x="39192" y="0"/>
                  </a:lnTo>
                  <a:close/>
                </a:path>
              </a:pathLst>
            </a:custGeom>
            <a:solidFill>
              <a:srgbClr val="E31D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4" name="Google Shape;264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37769" y="6438269"/>
              <a:ext cx="170212" cy="722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5" name="Google Shape;265;p5"/>
            <p:cNvSpPr/>
            <p:nvPr/>
          </p:nvSpPr>
          <p:spPr>
            <a:xfrm>
              <a:off x="3260166" y="6222250"/>
              <a:ext cx="607060" cy="220979"/>
            </a:xfrm>
            <a:custGeom>
              <a:avLst/>
              <a:gdLst/>
              <a:ahLst/>
              <a:cxnLst/>
              <a:rect l="l" t="t" r="r" b="b"/>
              <a:pathLst>
                <a:path w="607060" h="220979" extrusionOk="0">
                  <a:moveTo>
                    <a:pt x="607009" y="92290"/>
                  </a:moveTo>
                  <a:lnTo>
                    <a:pt x="600417" y="88023"/>
                  </a:lnTo>
                  <a:lnTo>
                    <a:pt x="584809" y="78968"/>
                  </a:lnTo>
                  <a:lnTo>
                    <a:pt x="584809" y="97688"/>
                  </a:lnTo>
                  <a:lnTo>
                    <a:pt x="527253" y="197383"/>
                  </a:lnTo>
                  <a:lnTo>
                    <a:pt x="485584" y="173977"/>
                  </a:lnTo>
                  <a:lnTo>
                    <a:pt x="441794" y="155575"/>
                  </a:lnTo>
                  <a:lnTo>
                    <a:pt x="396252" y="142290"/>
                  </a:lnTo>
                  <a:lnTo>
                    <a:pt x="349338" y="134226"/>
                  </a:lnTo>
                  <a:lnTo>
                    <a:pt x="301434" y="131521"/>
                  </a:lnTo>
                  <a:lnTo>
                    <a:pt x="254571" y="134124"/>
                  </a:lnTo>
                  <a:lnTo>
                    <a:pt x="208622" y="141859"/>
                  </a:lnTo>
                  <a:lnTo>
                    <a:pt x="163931" y="154622"/>
                  </a:lnTo>
                  <a:lnTo>
                    <a:pt x="120878" y="172313"/>
                  </a:lnTo>
                  <a:lnTo>
                    <a:pt x="79844" y="194805"/>
                  </a:lnTo>
                  <a:lnTo>
                    <a:pt x="22275" y="95084"/>
                  </a:lnTo>
                  <a:lnTo>
                    <a:pt x="65201" y="71412"/>
                  </a:lnTo>
                  <a:lnTo>
                    <a:pt x="94856" y="58458"/>
                  </a:lnTo>
                  <a:lnTo>
                    <a:pt x="106413" y="90170"/>
                  </a:lnTo>
                  <a:lnTo>
                    <a:pt x="115328" y="86817"/>
                  </a:lnTo>
                  <a:lnTo>
                    <a:pt x="119824" y="85217"/>
                  </a:lnTo>
                  <a:lnTo>
                    <a:pt x="107988" y="52717"/>
                  </a:lnTo>
                  <a:lnTo>
                    <a:pt x="109943" y="51866"/>
                  </a:lnTo>
                  <a:lnTo>
                    <a:pt x="156210" y="36525"/>
                  </a:lnTo>
                  <a:lnTo>
                    <a:pt x="194221" y="27686"/>
                  </a:lnTo>
                  <a:lnTo>
                    <a:pt x="200533" y="63411"/>
                  </a:lnTo>
                  <a:lnTo>
                    <a:pt x="205206" y="62534"/>
                  </a:lnTo>
                  <a:lnTo>
                    <a:pt x="214617" y="60998"/>
                  </a:lnTo>
                  <a:lnTo>
                    <a:pt x="208241" y="24841"/>
                  </a:lnTo>
                  <a:lnTo>
                    <a:pt x="252222" y="18770"/>
                  </a:lnTo>
                  <a:lnTo>
                    <a:pt x="297903" y="16687"/>
                  </a:lnTo>
                  <a:lnTo>
                    <a:pt x="297903" y="54076"/>
                  </a:lnTo>
                  <a:lnTo>
                    <a:pt x="301434" y="54013"/>
                  </a:lnTo>
                  <a:lnTo>
                    <a:pt x="305041" y="54013"/>
                  </a:lnTo>
                  <a:lnTo>
                    <a:pt x="312204" y="54203"/>
                  </a:lnTo>
                  <a:lnTo>
                    <a:pt x="312204" y="17030"/>
                  </a:lnTo>
                  <a:lnTo>
                    <a:pt x="351485" y="18846"/>
                  </a:lnTo>
                  <a:lnTo>
                    <a:pt x="400786" y="25755"/>
                  </a:lnTo>
                  <a:lnTo>
                    <a:pt x="401650" y="25971"/>
                  </a:lnTo>
                  <a:lnTo>
                    <a:pt x="395274" y="62166"/>
                  </a:lnTo>
                  <a:lnTo>
                    <a:pt x="404660" y="63881"/>
                  </a:lnTo>
                  <a:lnTo>
                    <a:pt x="409321" y="64820"/>
                  </a:lnTo>
                  <a:lnTo>
                    <a:pt x="415582" y="29273"/>
                  </a:lnTo>
                  <a:lnTo>
                    <a:pt x="449046" y="37185"/>
                  </a:lnTo>
                  <a:lnTo>
                    <a:pt x="495985" y="53035"/>
                  </a:lnTo>
                  <a:lnTo>
                    <a:pt x="501154" y="55346"/>
                  </a:lnTo>
                  <a:lnTo>
                    <a:pt x="489445" y="87515"/>
                  </a:lnTo>
                  <a:lnTo>
                    <a:pt x="498360" y="90893"/>
                  </a:lnTo>
                  <a:lnTo>
                    <a:pt x="502780" y="92659"/>
                  </a:lnTo>
                  <a:lnTo>
                    <a:pt x="514235" y="61175"/>
                  </a:lnTo>
                  <a:lnTo>
                    <a:pt x="541337" y="73228"/>
                  </a:lnTo>
                  <a:lnTo>
                    <a:pt x="584809" y="97688"/>
                  </a:lnTo>
                  <a:lnTo>
                    <a:pt x="584809" y="78968"/>
                  </a:lnTo>
                  <a:lnTo>
                    <a:pt x="554723" y="61506"/>
                  </a:lnTo>
                  <a:lnTo>
                    <a:pt x="506971" y="39611"/>
                  </a:lnTo>
                  <a:lnTo>
                    <a:pt x="457454" y="22415"/>
                  </a:lnTo>
                  <a:lnTo>
                    <a:pt x="433209" y="16522"/>
                  </a:lnTo>
                  <a:lnTo>
                    <a:pt x="406476" y="10020"/>
                  </a:lnTo>
                  <a:lnTo>
                    <a:pt x="354368" y="2514"/>
                  </a:lnTo>
                  <a:lnTo>
                    <a:pt x="301434" y="0"/>
                  </a:lnTo>
                  <a:lnTo>
                    <a:pt x="249351" y="2438"/>
                  </a:lnTo>
                  <a:lnTo>
                    <a:pt x="198056" y="9715"/>
                  </a:lnTo>
                  <a:lnTo>
                    <a:pt x="147828" y="21729"/>
                  </a:lnTo>
                  <a:lnTo>
                    <a:pt x="98996" y="38392"/>
                  </a:lnTo>
                  <a:lnTo>
                    <a:pt x="51841" y="59613"/>
                  </a:lnTo>
                  <a:lnTo>
                    <a:pt x="6705" y="85318"/>
                  </a:lnTo>
                  <a:lnTo>
                    <a:pt x="0" y="89560"/>
                  </a:lnTo>
                  <a:lnTo>
                    <a:pt x="74206" y="218084"/>
                  </a:lnTo>
                  <a:lnTo>
                    <a:pt x="81508" y="213321"/>
                  </a:lnTo>
                  <a:lnTo>
                    <a:pt x="113868" y="194805"/>
                  </a:lnTo>
                  <a:lnTo>
                    <a:pt x="164668" y="171894"/>
                  </a:lnTo>
                  <a:lnTo>
                    <a:pt x="209042" y="158724"/>
                  </a:lnTo>
                  <a:lnTo>
                    <a:pt x="254762" y="150736"/>
                  </a:lnTo>
                  <a:lnTo>
                    <a:pt x="301434" y="148043"/>
                  </a:lnTo>
                  <a:lnTo>
                    <a:pt x="349135" y="150837"/>
                  </a:lnTo>
                  <a:lnTo>
                    <a:pt x="395782" y="159156"/>
                  </a:lnTo>
                  <a:lnTo>
                    <a:pt x="440982" y="172859"/>
                  </a:lnTo>
                  <a:lnTo>
                    <a:pt x="484339" y="191833"/>
                  </a:lnTo>
                  <a:lnTo>
                    <a:pt x="525449" y="215950"/>
                  </a:lnTo>
                  <a:lnTo>
                    <a:pt x="532790" y="220853"/>
                  </a:lnTo>
                  <a:lnTo>
                    <a:pt x="546341" y="197383"/>
                  </a:lnTo>
                  <a:lnTo>
                    <a:pt x="607009" y="9229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66;p5"/>
          <p:cNvGrpSpPr/>
          <p:nvPr/>
        </p:nvGrpSpPr>
        <p:grpSpPr>
          <a:xfrm>
            <a:off x="9912350" y="4694623"/>
            <a:ext cx="607060" cy="290875"/>
            <a:chOff x="3260205" y="5871553"/>
            <a:chExt cx="607060" cy="290875"/>
          </a:xfrm>
        </p:grpSpPr>
        <p:sp>
          <p:nvSpPr>
            <p:cNvPr id="267" name="Google Shape;267;p5"/>
            <p:cNvSpPr/>
            <p:nvPr/>
          </p:nvSpPr>
          <p:spPr>
            <a:xfrm>
              <a:off x="3260205" y="5871553"/>
              <a:ext cx="607060" cy="220979"/>
            </a:xfrm>
            <a:custGeom>
              <a:avLst/>
              <a:gdLst/>
              <a:ahLst/>
              <a:cxnLst/>
              <a:rect l="l" t="t" r="r" b="b"/>
              <a:pathLst>
                <a:path w="607060" h="220979" extrusionOk="0">
                  <a:moveTo>
                    <a:pt x="415991" y="148043"/>
                  </a:moveTo>
                  <a:lnTo>
                    <a:pt x="301434" y="148043"/>
                  </a:lnTo>
                  <a:lnTo>
                    <a:pt x="349134" y="150841"/>
                  </a:lnTo>
                  <a:lnTo>
                    <a:pt x="395786" y="159152"/>
                  </a:lnTo>
                  <a:lnTo>
                    <a:pt x="440991" y="172856"/>
                  </a:lnTo>
                  <a:lnTo>
                    <a:pt x="484345" y="191829"/>
                  </a:lnTo>
                  <a:lnTo>
                    <a:pt x="525449" y="215950"/>
                  </a:lnTo>
                  <a:lnTo>
                    <a:pt x="532790" y="220852"/>
                  </a:lnTo>
                  <a:lnTo>
                    <a:pt x="546339" y="197383"/>
                  </a:lnTo>
                  <a:lnTo>
                    <a:pt x="527253" y="197383"/>
                  </a:lnTo>
                  <a:lnTo>
                    <a:pt x="485588" y="173976"/>
                  </a:lnTo>
                  <a:lnTo>
                    <a:pt x="441799" y="155573"/>
                  </a:lnTo>
                  <a:lnTo>
                    <a:pt x="415991" y="148043"/>
                  </a:lnTo>
                  <a:close/>
                </a:path>
                <a:path w="607060" h="220979" extrusionOk="0">
                  <a:moveTo>
                    <a:pt x="301434" y="0"/>
                  </a:moveTo>
                  <a:lnTo>
                    <a:pt x="249357" y="2443"/>
                  </a:lnTo>
                  <a:lnTo>
                    <a:pt x="198053" y="9715"/>
                  </a:lnTo>
                  <a:lnTo>
                    <a:pt x="147829" y="21728"/>
                  </a:lnTo>
                  <a:lnTo>
                    <a:pt x="98990" y="38391"/>
                  </a:lnTo>
                  <a:lnTo>
                    <a:pt x="51843" y="59617"/>
                  </a:lnTo>
                  <a:lnTo>
                    <a:pt x="6692" y="85318"/>
                  </a:lnTo>
                  <a:lnTo>
                    <a:pt x="0" y="89560"/>
                  </a:lnTo>
                  <a:lnTo>
                    <a:pt x="74206" y="218084"/>
                  </a:lnTo>
                  <a:lnTo>
                    <a:pt x="81508" y="213334"/>
                  </a:lnTo>
                  <a:lnTo>
                    <a:pt x="113884" y="194805"/>
                  </a:lnTo>
                  <a:lnTo>
                    <a:pt x="79844" y="194805"/>
                  </a:lnTo>
                  <a:lnTo>
                    <a:pt x="22275" y="95084"/>
                  </a:lnTo>
                  <a:lnTo>
                    <a:pt x="65210" y="71411"/>
                  </a:lnTo>
                  <a:lnTo>
                    <a:pt x="109946" y="51865"/>
                  </a:lnTo>
                  <a:lnTo>
                    <a:pt x="156211" y="36526"/>
                  </a:lnTo>
                  <a:lnTo>
                    <a:pt x="203730" y="25472"/>
                  </a:lnTo>
                  <a:lnTo>
                    <a:pt x="252229" y="18782"/>
                  </a:lnTo>
                  <a:lnTo>
                    <a:pt x="301434" y="16535"/>
                  </a:lnTo>
                  <a:lnTo>
                    <a:pt x="433259" y="16535"/>
                  </a:lnTo>
                  <a:lnTo>
                    <a:pt x="406485" y="10025"/>
                  </a:lnTo>
                  <a:lnTo>
                    <a:pt x="354374" y="2521"/>
                  </a:lnTo>
                  <a:lnTo>
                    <a:pt x="301434" y="0"/>
                  </a:lnTo>
                  <a:close/>
                </a:path>
                <a:path w="607060" h="220979" extrusionOk="0">
                  <a:moveTo>
                    <a:pt x="433259" y="16535"/>
                  </a:moveTo>
                  <a:lnTo>
                    <a:pt x="301434" y="16535"/>
                  </a:lnTo>
                  <a:lnTo>
                    <a:pt x="351490" y="18857"/>
                  </a:lnTo>
                  <a:lnTo>
                    <a:pt x="400787" y="25769"/>
                  </a:lnTo>
                  <a:lnTo>
                    <a:pt x="449046" y="37190"/>
                  </a:lnTo>
                  <a:lnTo>
                    <a:pt x="495989" y="53038"/>
                  </a:lnTo>
                  <a:lnTo>
                    <a:pt x="541336" y="73231"/>
                  </a:lnTo>
                  <a:lnTo>
                    <a:pt x="584809" y="97688"/>
                  </a:lnTo>
                  <a:lnTo>
                    <a:pt x="527253" y="197383"/>
                  </a:lnTo>
                  <a:lnTo>
                    <a:pt x="546339" y="197383"/>
                  </a:lnTo>
                  <a:lnTo>
                    <a:pt x="607009" y="92290"/>
                  </a:lnTo>
                  <a:lnTo>
                    <a:pt x="600417" y="88023"/>
                  </a:lnTo>
                  <a:lnTo>
                    <a:pt x="554732" y="61509"/>
                  </a:lnTo>
                  <a:lnTo>
                    <a:pt x="506975" y="39610"/>
                  </a:lnTo>
                  <a:lnTo>
                    <a:pt x="457455" y="22418"/>
                  </a:lnTo>
                  <a:lnTo>
                    <a:pt x="433259" y="16535"/>
                  </a:lnTo>
                  <a:close/>
                </a:path>
                <a:path w="607060" h="220979" extrusionOk="0">
                  <a:moveTo>
                    <a:pt x="301434" y="131521"/>
                  </a:moveTo>
                  <a:lnTo>
                    <a:pt x="254579" y="134124"/>
                  </a:lnTo>
                  <a:lnTo>
                    <a:pt x="208625" y="141862"/>
                  </a:lnTo>
                  <a:lnTo>
                    <a:pt x="163939" y="154627"/>
                  </a:lnTo>
                  <a:lnTo>
                    <a:pt x="120890" y="172310"/>
                  </a:lnTo>
                  <a:lnTo>
                    <a:pt x="79844" y="194805"/>
                  </a:lnTo>
                  <a:lnTo>
                    <a:pt x="113884" y="194805"/>
                  </a:lnTo>
                  <a:lnTo>
                    <a:pt x="122030" y="190143"/>
                  </a:lnTo>
                  <a:lnTo>
                    <a:pt x="164677" y="171901"/>
                  </a:lnTo>
                  <a:lnTo>
                    <a:pt x="209057" y="158725"/>
                  </a:lnTo>
                  <a:lnTo>
                    <a:pt x="254774" y="150733"/>
                  </a:lnTo>
                  <a:lnTo>
                    <a:pt x="301434" y="148043"/>
                  </a:lnTo>
                  <a:lnTo>
                    <a:pt x="415991" y="148043"/>
                  </a:lnTo>
                  <a:lnTo>
                    <a:pt x="396260" y="142287"/>
                  </a:lnTo>
                  <a:lnTo>
                    <a:pt x="349347" y="134231"/>
                  </a:lnTo>
                  <a:lnTo>
                    <a:pt x="301434" y="13152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8" name="Google Shape;268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82900" y="5879821"/>
              <a:ext cx="394418" cy="2826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9" name="Google Shape;269;p5"/>
          <p:cNvGrpSpPr/>
          <p:nvPr/>
        </p:nvGrpSpPr>
        <p:grpSpPr>
          <a:xfrm>
            <a:off x="9109134" y="4701008"/>
            <a:ext cx="607060" cy="499109"/>
            <a:chOff x="3277120" y="5465469"/>
            <a:chExt cx="607060" cy="499109"/>
          </a:xfrm>
        </p:grpSpPr>
        <p:sp>
          <p:nvSpPr>
            <p:cNvPr id="270" name="Google Shape;270;p5"/>
            <p:cNvSpPr/>
            <p:nvPr/>
          </p:nvSpPr>
          <p:spPr>
            <a:xfrm>
              <a:off x="3277120" y="5465469"/>
              <a:ext cx="607060" cy="499109"/>
            </a:xfrm>
            <a:custGeom>
              <a:avLst/>
              <a:gdLst/>
              <a:ahLst/>
              <a:cxnLst/>
              <a:rect l="l" t="t" r="r" b="b"/>
              <a:pathLst>
                <a:path w="607060" h="499110" extrusionOk="0">
                  <a:moveTo>
                    <a:pt x="500329" y="459003"/>
                  </a:moveTo>
                  <a:lnTo>
                    <a:pt x="491553" y="455282"/>
                  </a:lnTo>
                  <a:lnTo>
                    <a:pt x="487121" y="453491"/>
                  </a:lnTo>
                  <a:lnTo>
                    <a:pt x="472528" y="493598"/>
                  </a:lnTo>
                  <a:lnTo>
                    <a:pt x="481444" y="496976"/>
                  </a:lnTo>
                  <a:lnTo>
                    <a:pt x="485863" y="498741"/>
                  </a:lnTo>
                  <a:lnTo>
                    <a:pt x="500329" y="459003"/>
                  </a:lnTo>
                  <a:close/>
                </a:path>
                <a:path w="607060" h="499110" extrusionOk="0">
                  <a:moveTo>
                    <a:pt x="607009" y="89560"/>
                  </a:moveTo>
                  <a:lnTo>
                    <a:pt x="600316" y="85318"/>
                  </a:lnTo>
                  <a:lnTo>
                    <a:pt x="584746" y="76454"/>
                  </a:lnTo>
                  <a:lnTo>
                    <a:pt x="584746" y="95084"/>
                  </a:lnTo>
                  <a:lnTo>
                    <a:pt x="527177" y="194792"/>
                  </a:lnTo>
                  <a:lnTo>
                    <a:pt x="486130" y="172313"/>
                  </a:lnTo>
                  <a:lnTo>
                    <a:pt x="443077" y="154622"/>
                  </a:lnTo>
                  <a:lnTo>
                    <a:pt x="420027" y="148043"/>
                  </a:lnTo>
                  <a:lnTo>
                    <a:pt x="398386" y="141859"/>
                  </a:lnTo>
                  <a:lnTo>
                    <a:pt x="352437" y="134124"/>
                  </a:lnTo>
                  <a:lnTo>
                    <a:pt x="305574" y="131521"/>
                  </a:lnTo>
                  <a:lnTo>
                    <a:pt x="257670" y="134226"/>
                  </a:lnTo>
                  <a:lnTo>
                    <a:pt x="210756" y="142290"/>
                  </a:lnTo>
                  <a:lnTo>
                    <a:pt x="165214" y="155575"/>
                  </a:lnTo>
                  <a:lnTo>
                    <a:pt x="121424" y="173977"/>
                  </a:lnTo>
                  <a:lnTo>
                    <a:pt x="79756" y="197383"/>
                  </a:lnTo>
                  <a:lnTo>
                    <a:pt x="22199" y="97688"/>
                  </a:lnTo>
                  <a:lnTo>
                    <a:pt x="65671" y="73228"/>
                  </a:lnTo>
                  <a:lnTo>
                    <a:pt x="111023" y="53035"/>
                  </a:lnTo>
                  <a:lnTo>
                    <a:pt x="157962" y="37185"/>
                  </a:lnTo>
                  <a:lnTo>
                    <a:pt x="206222" y="25755"/>
                  </a:lnTo>
                  <a:lnTo>
                    <a:pt x="255511" y="18846"/>
                  </a:lnTo>
                  <a:lnTo>
                    <a:pt x="305574" y="16522"/>
                  </a:lnTo>
                  <a:lnTo>
                    <a:pt x="354774" y="18770"/>
                  </a:lnTo>
                  <a:lnTo>
                    <a:pt x="403275" y="25463"/>
                  </a:lnTo>
                  <a:lnTo>
                    <a:pt x="450799" y="36525"/>
                  </a:lnTo>
                  <a:lnTo>
                    <a:pt x="497065" y="51866"/>
                  </a:lnTo>
                  <a:lnTo>
                    <a:pt x="541807" y="71412"/>
                  </a:lnTo>
                  <a:lnTo>
                    <a:pt x="584746" y="95084"/>
                  </a:lnTo>
                  <a:lnTo>
                    <a:pt x="584746" y="76454"/>
                  </a:lnTo>
                  <a:lnTo>
                    <a:pt x="508012" y="38392"/>
                  </a:lnTo>
                  <a:lnTo>
                    <a:pt x="459181" y="21729"/>
                  </a:lnTo>
                  <a:lnTo>
                    <a:pt x="408952" y="9715"/>
                  </a:lnTo>
                  <a:lnTo>
                    <a:pt x="357644" y="2438"/>
                  </a:lnTo>
                  <a:lnTo>
                    <a:pt x="305574" y="0"/>
                  </a:lnTo>
                  <a:lnTo>
                    <a:pt x="252628" y="2514"/>
                  </a:lnTo>
                  <a:lnTo>
                    <a:pt x="200520" y="10020"/>
                  </a:lnTo>
                  <a:lnTo>
                    <a:pt x="149555" y="22415"/>
                  </a:lnTo>
                  <a:lnTo>
                    <a:pt x="100037" y="39611"/>
                  </a:lnTo>
                  <a:lnTo>
                    <a:pt x="52285" y="61506"/>
                  </a:lnTo>
                  <a:lnTo>
                    <a:pt x="6604" y="88023"/>
                  </a:lnTo>
                  <a:lnTo>
                    <a:pt x="0" y="92290"/>
                  </a:lnTo>
                  <a:lnTo>
                    <a:pt x="74231" y="220853"/>
                  </a:lnTo>
                  <a:lnTo>
                    <a:pt x="81559" y="215950"/>
                  </a:lnTo>
                  <a:lnTo>
                    <a:pt x="113195" y="197383"/>
                  </a:lnTo>
                  <a:lnTo>
                    <a:pt x="166014" y="172859"/>
                  </a:lnTo>
                  <a:lnTo>
                    <a:pt x="211226" y="159156"/>
                  </a:lnTo>
                  <a:lnTo>
                    <a:pt x="257873" y="150837"/>
                  </a:lnTo>
                  <a:lnTo>
                    <a:pt x="305574" y="148043"/>
                  </a:lnTo>
                  <a:lnTo>
                    <a:pt x="352234" y="150736"/>
                  </a:lnTo>
                  <a:lnTo>
                    <a:pt x="397954" y="158724"/>
                  </a:lnTo>
                  <a:lnTo>
                    <a:pt x="442341" y="171894"/>
                  </a:lnTo>
                  <a:lnTo>
                    <a:pt x="484987" y="190131"/>
                  </a:lnTo>
                  <a:lnTo>
                    <a:pt x="525500" y="213321"/>
                  </a:lnTo>
                  <a:lnTo>
                    <a:pt x="532803" y="218084"/>
                  </a:lnTo>
                  <a:lnTo>
                    <a:pt x="546252" y="194792"/>
                  </a:lnTo>
                  <a:lnTo>
                    <a:pt x="607009" y="8956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1" name="Google Shape;271;p5"/>
            <p:cNvGrpSpPr/>
            <p:nvPr/>
          </p:nvGrpSpPr>
          <p:grpSpPr>
            <a:xfrm>
              <a:off x="3299743" y="5473737"/>
              <a:ext cx="492591" cy="283270"/>
              <a:chOff x="3299743" y="5473737"/>
              <a:chExt cx="492591" cy="283270"/>
            </a:xfrm>
          </p:grpSpPr>
          <p:sp>
            <p:nvSpPr>
              <p:cNvPr id="272" name="Google Shape;272;p5"/>
              <p:cNvSpPr/>
              <p:nvPr/>
            </p:nvSpPr>
            <p:spPr>
              <a:xfrm>
                <a:off x="3383008" y="5494597"/>
                <a:ext cx="105410" cy="133985"/>
              </a:xfrm>
              <a:custGeom>
                <a:avLst/>
                <a:gdLst/>
                <a:ahLst/>
                <a:cxnLst/>
                <a:rect l="l" t="t" r="r" b="b"/>
                <a:pathLst>
                  <a:path w="105410" h="133985" extrusionOk="0">
                    <a:moveTo>
                      <a:pt x="85509" y="0"/>
                    </a:moveTo>
                    <a:lnTo>
                      <a:pt x="63727" y="5222"/>
                    </a:lnTo>
                    <a:lnTo>
                      <a:pt x="42197" y="11344"/>
                    </a:lnTo>
                    <a:lnTo>
                      <a:pt x="20945" y="18366"/>
                    </a:lnTo>
                    <a:lnTo>
                      <a:pt x="0" y="26288"/>
                    </a:lnTo>
                    <a:lnTo>
                      <a:pt x="39154" y="133857"/>
                    </a:lnTo>
                    <a:lnTo>
                      <a:pt x="55376" y="127547"/>
                    </a:lnTo>
                    <a:lnTo>
                      <a:pt x="71837" y="121929"/>
                    </a:lnTo>
                    <a:lnTo>
                      <a:pt x="88517" y="117002"/>
                    </a:lnTo>
                    <a:lnTo>
                      <a:pt x="105397" y="112763"/>
                    </a:lnTo>
                    <a:lnTo>
                      <a:pt x="85509" y="0"/>
                    </a:lnTo>
                    <a:close/>
                  </a:path>
                </a:pathLst>
              </a:custGeom>
              <a:solidFill>
                <a:srgbClr val="32A94E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5"/>
              <p:cNvSpPr/>
              <p:nvPr/>
            </p:nvSpPr>
            <p:spPr>
              <a:xfrm>
                <a:off x="3299743" y="5526459"/>
                <a:ext cx="10985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109854" h="136525" extrusionOk="0">
                    <a:moveTo>
                      <a:pt x="70078" y="0"/>
                    </a:moveTo>
                    <a:lnTo>
                      <a:pt x="52115" y="8197"/>
                    </a:lnTo>
                    <a:lnTo>
                      <a:pt x="34434" y="17059"/>
                    </a:lnTo>
                    <a:lnTo>
                      <a:pt x="17055" y="26592"/>
                    </a:lnTo>
                    <a:lnTo>
                      <a:pt x="0" y="36804"/>
                    </a:lnTo>
                    <a:lnTo>
                      <a:pt x="57251" y="135953"/>
                    </a:lnTo>
                    <a:lnTo>
                      <a:pt x="69925" y="128171"/>
                    </a:lnTo>
                    <a:lnTo>
                      <a:pt x="82829" y="120867"/>
                    </a:lnTo>
                    <a:lnTo>
                      <a:pt x="95952" y="114041"/>
                    </a:lnTo>
                    <a:lnTo>
                      <a:pt x="109283" y="107696"/>
                    </a:lnTo>
                    <a:lnTo>
                      <a:pt x="70078" y="0"/>
                    </a:lnTo>
                    <a:close/>
                  </a:path>
                </a:pathLst>
              </a:custGeom>
              <a:solidFill>
                <a:srgbClr val="20855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5"/>
              <p:cNvSpPr/>
              <p:nvPr/>
            </p:nvSpPr>
            <p:spPr>
              <a:xfrm>
                <a:off x="3467575" y="5628737"/>
                <a:ext cx="139065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28270" extrusionOk="0">
                    <a:moveTo>
                      <a:pt x="0" y="0"/>
                    </a:moveTo>
                    <a:lnTo>
                      <a:pt x="47487" y="64152"/>
                    </a:lnTo>
                    <a:lnTo>
                      <a:pt x="73005" y="98118"/>
                    </a:lnTo>
                    <a:lnTo>
                      <a:pt x="102328" y="126315"/>
                    </a:lnTo>
                    <a:lnTo>
                      <a:pt x="112679" y="127788"/>
                    </a:lnTo>
                    <a:lnTo>
                      <a:pt x="122827" y="125274"/>
                    </a:lnTo>
                    <a:lnTo>
                      <a:pt x="131533" y="118833"/>
                    </a:lnTo>
                    <a:lnTo>
                      <a:pt x="133425" y="115646"/>
                    </a:lnTo>
                    <a:lnTo>
                      <a:pt x="106667" y="115646"/>
                    </a:lnTo>
                    <a:lnTo>
                      <a:pt x="94957" y="105054"/>
                    </a:lnTo>
                    <a:lnTo>
                      <a:pt x="94500" y="96024"/>
                    </a:lnTo>
                    <a:lnTo>
                      <a:pt x="105079" y="84302"/>
                    </a:lnTo>
                    <a:lnTo>
                      <a:pt x="114122" y="83845"/>
                    </a:lnTo>
                    <a:lnTo>
                      <a:pt x="132189" y="83845"/>
                    </a:lnTo>
                    <a:lnTo>
                      <a:pt x="129578" y="80314"/>
                    </a:lnTo>
                    <a:lnTo>
                      <a:pt x="104616" y="63506"/>
                    </a:lnTo>
                    <a:lnTo>
                      <a:pt x="60598" y="36371"/>
                    </a:lnTo>
                    <a:lnTo>
                      <a:pt x="0" y="0"/>
                    </a:lnTo>
                    <a:close/>
                  </a:path>
                  <a:path w="139064" h="128270" extrusionOk="0">
                    <a:moveTo>
                      <a:pt x="132189" y="83845"/>
                    </a:moveTo>
                    <a:lnTo>
                      <a:pt x="114122" y="83845"/>
                    </a:lnTo>
                    <a:lnTo>
                      <a:pt x="125831" y="94424"/>
                    </a:lnTo>
                    <a:lnTo>
                      <a:pt x="126301" y="103466"/>
                    </a:lnTo>
                    <a:lnTo>
                      <a:pt x="115709" y="115189"/>
                    </a:lnTo>
                    <a:lnTo>
                      <a:pt x="106667" y="115646"/>
                    </a:lnTo>
                    <a:lnTo>
                      <a:pt x="133425" y="115646"/>
                    </a:lnTo>
                    <a:lnTo>
                      <a:pt x="137059" y="109520"/>
                    </a:lnTo>
                    <a:lnTo>
                      <a:pt x="138533" y="99169"/>
                    </a:lnTo>
                    <a:lnTo>
                      <a:pt x="136018" y="89021"/>
                    </a:lnTo>
                    <a:lnTo>
                      <a:pt x="132189" y="83845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5"/>
              <p:cNvSpPr/>
              <p:nvPr/>
            </p:nvSpPr>
            <p:spPr>
              <a:xfrm>
                <a:off x="3366884" y="5473737"/>
                <a:ext cx="425450" cy="84455"/>
              </a:xfrm>
              <a:custGeom>
                <a:avLst/>
                <a:gdLst/>
                <a:ahLst/>
                <a:cxnLst/>
                <a:rect l="l" t="t" r="r" b="b"/>
                <a:pathLst>
                  <a:path w="425450" h="84454" extrusionOk="0">
                    <a:moveTo>
                      <a:pt x="27800" y="79248"/>
                    </a:moveTo>
                    <a:lnTo>
                      <a:pt x="13208" y="39154"/>
                    </a:lnTo>
                    <a:lnTo>
                      <a:pt x="8775" y="40932"/>
                    </a:lnTo>
                    <a:lnTo>
                      <a:pt x="0" y="44653"/>
                    </a:lnTo>
                    <a:lnTo>
                      <a:pt x="14465" y="84391"/>
                    </a:lnTo>
                    <a:lnTo>
                      <a:pt x="18884" y="82626"/>
                    </a:lnTo>
                    <a:lnTo>
                      <a:pt x="27800" y="79248"/>
                    </a:lnTo>
                    <a:close/>
                  </a:path>
                  <a:path w="425450" h="84454" extrusionOk="0">
                    <a:moveTo>
                      <a:pt x="121970" y="53898"/>
                    </a:moveTo>
                    <a:lnTo>
                      <a:pt x="114147" y="9537"/>
                    </a:lnTo>
                    <a:lnTo>
                      <a:pt x="109461" y="10426"/>
                    </a:lnTo>
                    <a:lnTo>
                      <a:pt x="100139" y="12395"/>
                    </a:lnTo>
                    <a:lnTo>
                      <a:pt x="107924" y="56553"/>
                    </a:lnTo>
                    <a:lnTo>
                      <a:pt x="112585" y="55613"/>
                    </a:lnTo>
                    <a:lnTo>
                      <a:pt x="121970" y="53898"/>
                    </a:lnTo>
                    <a:close/>
                  </a:path>
                  <a:path w="425450" h="84454" extrusionOk="0">
                    <a:moveTo>
                      <a:pt x="219341" y="63"/>
                    </a:moveTo>
                    <a:lnTo>
                      <a:pt x="212204" y="0"/>
                    </a:lnTo>
                    <a:lnTo>
                      <a:pt x="205041" y="203"/>
                    </a:lnTo>
                    <a:lnTo>
                      <a:pt x="205041" y="45935"/>
                    </a:lnTo>
                    <a:lnTo>
                      <a:pt x="212204" y="45745"/>
                    </a:lnTo>
                    <a:lnTo>
                      <a:pt x="215811" y="45745"/>
                    </a:lnTo>
                    <a:lnTo>
                      <a:pt x="219341" y="45808"/>
                    </a:lnTo>
                    <a:lnTo>
                      <a:pt x="219341" y="63"/>
                    </a:lnTo>
                    <a:close/>
                  </a:path>
                  <a:path w="425450" h="84454" extrusionOk="0">
                    <a:moveTo>
                      <a:pt x="324510" y="10960"/>
                    </a:moveTo>
                    <a:lnTo>
                      <a:pt x="315175" y="9093"/>
                    </a:lnTo>
                    <a:lnTo>
                      <a:pt x="310464" y="8267"/>
                    </a:lnTo>
                    <a:lnTo>
                      <a:pt x="302628" y="52730"/>
                    </a:lnTo>
                    <a:lnTo>
                      <a:pt x="312051" y="54267"/>
                    </a:lnTo>
                    <a:lnTo>
                      <a:pt x="316725" y="55143"/>
                    </a:lnTo>
                    <a:lnTo>
                      <a:pt x="324510" y="10960"/>
                    </a:lnTo>
                    <a:close/>
                  </a:path>
                  <a:path w="425450" h="84454" extrusionOk="0">
                    <a:moveTo>
                      <a:pt x="425373" y="41960"/>
                    </a:moveTo>
                    <a:lnTo>
                      <a:pt x="420979" y="40119"/>
                    </a:lnTo>
                    <a:lnTo>
                      <a:pt x="412089" y="36639"/>
                    </a:lnTo>
                    <a:lnTo>
                      <a:pt x="397421" y="76949"/>
                    </a:lnTo>
                    <a:lnTo>
                      <a:pt x="401916" y="78549"/>
                    </a:lnTo>
                    <a:lnTo>
                      <a:pt x="410832" y="81902"/>
                    </a:lnTo>
                    <a:lnTo>
                      <a:pt x="425373" y="4196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6" name="Google Shape;276;p5"/>
          <p:cNvGrpSpPr/>
          <p:nvPr/>
        </p:nvGrpSpPr>
        <p:grpSpPr>
          <a:xfrm>
            <a:off x="10715566" y="4686144"/>
            <a:ext cx="607060" cy="288231"/>
            <a:chOff x="3260166" y="6222250"/>
            <a:chExt cx="607060" cy="288231"/>
          </a:xfrm>
        </p:grpSpPr>
        <p:sp>
          <p:nvSpPr>
            <p:cNvPr id="277" name="Google Shape;277;p5"/>
            <p:cNvSpPr/>
            <p:nvPr/>
          </p:nvSpPr>
          <p:spPr>
            <a:xfrm>
              <a:off x="3572371" y="6239268"/>
              <a:ext cx="89535" cy="121920"/>
            </a:xfrm>
            <a:custGeom>
              <a:avLst/>
              <a:gdLst/>
              <a:ahLst/>
              <a:cxnLst/>
              <a:rect l="l" t="t" r="r" b="b"/>
              <a:pathLst>
                <a:path w="89535" h="121920" extrusionOk="0">
                  <a:moveTo>
                    <a:pt x="0" y="0"/>
                  </a:moveTo>
                  <a:lnTo>
                    <a:pt x="0" y="114363"/>
                  </a:lnTo>
                  <a:lnTo>
                    <a:pt x="17576" y="115174"/>
                  </a:lnTo>
                  <a:lnTo>
                    <a:pt x="35034" y="116708"/>
                  </a:lnTo>
                  <a:lnTo>
                    <a:pt x="52361" y="118958"/>
                  </a:lnTo>
                  <a:lnTo>
                    <a:pt x="69545" y="121920"/>
                  </a:lnTo>
                  <a:lnTo>
                    <a:pt x="89395" y="9283"/>
                  </a:lnTo>
                  <a:lnTo>
                    <a:pt x="67301" y="5570"/>
                  </a:lnTo>
                  <a:lnTo>
                    <a:pt x="45021" y="2779"/>
                  </a:lnTo>
                  <a:lnTo>
                    <a:pt x="22579" y="9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5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3468439" y="6239136"/>
              <a:ext cx="90170" cy="121285"/>
            </a:xfrm>
            <a:custGeom>
              <a:avLst/>
              <a:gdLst/>
              <a:ahLst/>
              <a:cxnLst/>
              <a:rect l="l" t="t" r="r" b="b"/>
              <a:pathLst>
                <a:path w="90170" h="121285" extrusionOk="0">
                  <a:moveTo>
                    <a:pt x="89636" y="0"/>
                  </a:moveTo>
                  <a:lnTo>
                    <a:pt x="67019" y="621"/>
                  </a:lnTo>
                  <a:lnTo>
                    <a:pt x="44523" y="2179"/>
                  </a:lnTo>
                  <a:lnTo>
                    <a:pt x="22174" y="4673"/>
                  </a:lnTo>
                  <a:lnTo>
                    <a:pt x="0" y="8102"/>
                  </a:lnTo>
                  <a:lnTo>
                    <a:pt x="19862" y="120726"/>
                  </a:lnTo>
                  <a:lnTo>
                    <a:pt x="37121" y="118051"/>
                  </a:lnTo>
                  <a:lnTo>
                    <a:pt x="54516" y="116103"/>
                  </a:lnTo>
                  <a:lnTo>
                    <a:pt x="72028" y="114879"/>
                  </a:lnTo>
                  <a:lnTo>
                    <a:pt x="89636" y="114376"/>
                  </a:lnTo>
                  <a:lnTo>
                    <a:pt x="89636" y="0"/>
                  </a:lnTo>
                  <a:close/>
                </a:path>
              </a:pathLst>
            </a:custGeom>
            <a:solidFill>
              <a:srgbClr val="89BF5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3368259" y="6249914"/>
              <a:ext cx="106045" cy="133350"/>
            </a:xfrm>
            <a:custGeom>
              <a:avLst/>
              <a:gdLst/>
              <a:ahLst/>
              <a:cxnLst/>
              <a:rect l="l" t="t" r="r" b="b"/>
              <a:pathLst>
                <a:path w="106045" h="133350" extrusionOk="0">
                  <a:moveTo>
                    <a:pt x="86144" y="0"/>
                  </a:moveTo>
                  <a:lnTo>
                    <a:pt x="64209" y="4958"/>
                  </a:lnTo>
                  <a:lnTo>
                    <a:pt x="42524" y="10834"/>
                  </a:lnTo>
                  <a:lnTo>
                    <a:pt x="21112" y="17618"/>
                  </a:lnTo>
                  <a:lnTo>
                    <a:pt x="0" y="25298"/>
                  </a:lnTo>
                  <a:lnTo>
                    <a:pt x="39141" y="132854"/>
                  </a:lnTo>
                  <a:lnTo>
                    <a:pt x="55530" y="126765"/>
                  </a:lnTo>
                  <a:lnTo>
                    <a:pt x="72150" y="121364"/>
                  </a:lnTo>
                  <a:lnTo>
                    <a:pt x="88981" y="116663"/>
                  </a:lnTo>
                  <a:lnTo>
                    <a:pt x="106006" y="112674"/>
                  </a:lnTo>
                  <a:lnTo>
                    <a:pt x="86144" y="0"/>
                  </a:lnTo>
                  <a:close/>
                </a:path>
              </a:pathLst>
            </a:custGeom>
            <a:solidFill>
              <a:srgbClr val="32A94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3655913" y="6251376"/>
              <a:ext cx="105410" cy="133985"/>
            </a:xfrm>
            <a:custGeom>
              <a:avLst/>
              <a:gdLst/>
              <a:ahLst/>
              <a:cxnLst/>
              <a:rect l="l" t="t" r="r" b="b"/>
              <a:pathLst>
                <a:path w="105410" h="133985" extrusionOk="0">
                  <a:moveTo>
                    <a:pt x="19875" y="0"/>
                  </a:moveTo>
                  <a:lnTo>
                    <a:pt x="0" y="112763"/>
                  </a:lnTo>
                  <a:lnTo>
                    <a:pt x="16879" y="117002"/>
                  </a:lnTo>
                  <a:lnTo>
                    <a:pt x="33558" y="121929"/>
                  </a:lnTo>
                  <a:lnTo>
                    <a:pt x="50015" y="127547"/>
                  </a:lnTo>
                  <a:lnTo>
                    <a:pt x="66230" y="133858"/>
                  </a:lnTo>
                  <a:lnTo>
                    <a:pt x="105384" y="26289"/>
                  </a:lnTo>
                  <a:lnTo>
                    <a:pt x="84446" y="18366"/>
                  </a:lnTo>
                  <a:lnTo>
                    <a:pt x="63196" y="11344"/>
                  </a:lnTo>
                  <a:lnTo>
                    <a:pt x="41664" y="5222"/>
                  </a:lnTo>
                  <a:lnTo>
                    <a:pt x="19875" y="0"/>
                  </a:lnTo>
                  <a:close/>
                </a:path>
              </a:pathLst>
            </a:custGeom>
            <a:solidFill>
              <a:srgbClr val="EE7C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3282863" y="6280587"/>
              <a:ext cx="111760" cy="136525"/>
            </a:xfrm>
            <a:custGeom>
              <a:avLst/>
              <a:gdLst/>
              <a:ahLst/>
              <a:cxnLst/>
              <a:rect l="l" t="t" r="r" b="b"/>
              <a:pathLst>
                <a:path w="111760" h="136525" extrusionOk="0">
                  <a:moveTo>
                    <a:pt x="72136" y="0"/>
                  </a:moveTo>
                  <a:lnTo>
                    <a:pt x="53640" y="8156"/>
                  </a:lnTo>
                  <a:lnTo>
                    <a:pt x="35434" y="17011"/>
                  </a:lnTo>
                  <a:lnTo>
                    <a:pt x="17545" y="26571"/>
                  </a:lnTo>
                  <a:lnTo>
                    <a:pt x="0" y="36842"/>
                  </a:lnTo>
                  <a:lnTo>
                    <a:pt x="57264" y="136016"/>
                  </a:lnTo>
                  <a:lnTo>
                    <a:pt x="70430" y="128166"/>
                  </a:lnTo>
                  <a:lnTo>
                    <a:pt x="83839" y="120824"/>
                  </a:lnTo>
                  <a:lnTo>
                    <a:pt x="97476" y="113992"/>
                  </a:lnTo>
                  <a:lnTo>
                    <a:pt x="111328" y="107670"/>
                  </a:lnTo>
                  <a:lnTo>
                    <a:pt x="72136" y="0"/>
                  </a:lnTo>
                  <a:close/>
                </a:path>
              </a:pathLst>
            </a:custGeom>
            <a:solidFill>
              <a:srgbClr val="20855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3735282" y="6283236"/>
              <a:ext cx="109855" cy="136525"/>
            </a:xfrm>
            <a:custGeom>
              <a:avLst/>
              <a:gdLst/>
              <a:ahLst/>
              <a:cxnLst/>
              <a:rect l="l" t="t" r="r" b="b"/>
              <a:pathLst>
                <a:path w="109854" h="136525" extrusionOk="0">
                  <a:moveTo>
                    <a:pt x="39192" y="0"/>
                  </a:moveTo>
                  <a:lnTo>
                    <a:pt x="0" y="107695"/>
                  </a:lnTo>
                  <a:lnTo>
                    <a:pt x="13330" y="114041"/>
                  </a:lnTo>
                  <a:lnTo>
                    <a:pt x="26454" y="120867"/>
                  </a:lnTo>
                  <a:lnTo>
                    <a:pt x="39358" y="128171"/>
                  </a:lnTo>
                  <a:lnTo>
                    <a:pt x="52031" y="135953"/>
                  </a:lnTo>
                  <a:lnTo>
                    <a:pt x="109270" y="36804"/>
                  </a:lnTo>
                  <a:lnTo>
                    <a:pt x="92222" y="26592"/>
                  </a:lnTo>
                  <a:lnTo>
                    <a:pt x="74845" y="17059"/>
                  </a:lnTo>
                  <a:lnTo>
                    <a:pt x="57162" y="8197"/>
                  </a:lnTo>
                  <a:lnTo>
                    <a:pt x="39192" y="0"/>
                  </a:lnTo>
                  <a:close/>
                </a:path>
              </a:pathLst>
            </a:custGeom>
            <a:solidFill>
              <a:srgbClr val="E31D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3" name="Google Shape;283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37769" y="6438269"/>
              <a:ext cx="170212" cy="722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4" name="Google Shape;284;p5"/>
            <p:cNvSpPr/>
            <p:nvPr/>
          </p:nvSpPr>
          <p:spPr>
            <a:xfrm>
              <a:off x="3260166" y="6222250"/>
              <a:ext cx="607060" cy="220979"/>
            </a:xfrm>
            <a:custGeom>
              <a:avLst/>
              <a:gdLst/>
              <a:ahLst/>
              <a:cxnLst/>
              <a:rect l="l" t="t" r="r" b="b"/>
              <a:pathLst>
                <a:path w="607060" h="220979" extrusionOk="0">
                  <a:moveTo>
                    <a:pt x="607009" y="92290"/>
                  </a:moveTo>
                  <a:lnTo>
                    <a:pt x="600417" y="88023"/>
                  </a:lnTo>
                  <a:lnTo>
                    <a:pt x="584809" y="78968"/>
                  </a:lnTo>
                  <a:lnTo>
                    <a:pt x="584809" y="97688"/>
                  </a:lnTo>
                  <a:lnTo>
                    <a:pt x="527253" y="197383"/>
                  </a:lnTo>
                  <a:lnTo>
                    <a:pt x="485584" y="173977"/>
                  </a:lnTo>
                  <a:lnTo>
                    <a:pt x="441794" y="155575"/>
                  </a:lnTo>
                  <a:lnTo>
                    <a:pt x="396252" y="142290"/>
                  </a:lnTo>
                  <a:lnTo>
                    <a:pt x="349338" y="134226"/>
                  </a:lnTo>
                  <a:lnTo>
                    <a:pt x="301434" y="131521"/>
                  </a:lnTo>
                  <a:lnTo>
                    <a:pt x="254571" y="134124"/>
                  </a:lnTo>
                  <a:lnTo>
                    <a:pt x="208622" y="141859"/>
                  </a:lnTo>
                  <a:lnTo>
                    <a:pt x="163931" y="154622"/>
                  </a:lnTo>
                  <a:lnTo>
                    <a:pt x="120878" y="172313"/>
                  </a:lnTo>
                  <a:lnTo>
                    <a:pt x="79844" y="194805"/>
                  </a:lnTo>
                  <a:lnTo>
                    <a:pt x="22275" y="95084"/>
                  </a:lnTo>
                  <a:lnTo>
                    <a:pt x="65201" y="71412"/>
                  </a:lnTo>
                  <a:lnTo>
                    <a:pt x="94856" y="58458"/>
                  </a:lnTo>
                  <a:lnTo>
                    <a:pt x="106413" y="90170"/>
                  </a:lnTo>
                  <a:lnTo>
                    <a:pt x="115328" y="86817"/>
                  </a:lnTo>
                  <a:lnTo>
                    <a:pt x="119824" y="85217"/>
                  </a:lnTo>
                  <a:lnTo>
                    <a:pt x="107988" y="52717"/>
                  </a:lnTo>
                  <a:lnTo>
                    <a:pt x="109943" y="51866"/>
                  </a:lnTo>
                  <a:lnTo>
                    <a:pt x="156210" y="36525"/>
                  </a:lnTo>
                  <a:lnTo>
                    <a:pt x="194221" y="27686"/>
                  </a:lnTo>
                  <a:lnTo>
                    <a:pt x="200533" y="63411"/>
                  </a:lnTo>
                  <a:lnTo>
                    <a:pt x="205206" y="62534"/>
                  </a:lnTo>
                  <a:lnTo>
                    <a:pt x="214617" y="60998"/>
                  </a:lnTo>
                  <a:lnTo>
                    <a:pt x="208241" y="24841"/>
                  </a:lnTo>
                  <a:lnTo>
                    <a:pt x="252222" y="18770"/>
                  </a:lnTo>
                  <a:lnTo>
                    <a:pt x="297903" y="16687"/>
                  </a:lnTo>
                  <a:lnTo>
                    <a:pt x="297903" y="54076"/>
                  </a:lnTo>
                  <a:lnTo>
                    <a:pt x="301434" y="54013"/>
                  </a:lnTo>
                  <a:lnTo>
                    <a:pt x="305041" y="54013"/>
                  </a:lnTo>
                  <a:lnTo>
                    <a:pt x="312204" y="54203"/>
                  </a:lnTo>
                  <a:lnTo>
                    <a:pt x="312204" y="17030"/>
                  </a:lnTo>
                  <a:lnTo>
                    <a:pt x="351485" y="18846"/>
                  </a:lnTo>
                  <a:lnTo>
                    <a:pt x="400786" y="25755"/>
                  </a:lnTo>
                  <a:lnTo>
                    <a:pt x="401650" y="25971"/>
                  </a:lnTo>
                  <a:lnTo>
                    <a:pt x="395274" y="62166"/>
                  </a:lnTo>
                  <a:lnTo>
                    <a:pt x="404660" y="63881"/>
                  </a:lnTo>
                  <a:lnTo>
                    <a:pt x="409321" y="64820"/>
                  </a:lnTo>
                  <a:lnTo>
                    <a:pt x="415582" y="29273"/>
                  </a:lnTo>
                  <a:lnTo>
                    <a:pt x="449046" y="37185"/>
                  </a:lnTo>
                  <a:lnTo>
                    <a:pt x="495985" y="53035"/>
                  </a:lnTo>
                  <a:lnTo>
                    <a:pt x="501154" y="55346"/>
                  </a:lnTo>
                  <a:lnTo>
                    <a:pt x="489445" y="87515"/>
                  </a:lnTo>
                  <a:lnTo>
                    <a:pt x="498360" y="90893"/>
                  </a:lnTo>
                  <a:lnTo>
                    <a:pt x="502780" y="92659"/>
                  </a:lnTo>
                  <a:lnTo>
                    <a:pt x="514235" y="61175"/>
                  </a:lnTo>
                  <a:lnTo>
                    <a:pt x="541337" y="73228"/>
                  </a:lnTo>
                  <a:lnTo>
                    <a:pt x="584809" y="97688"/>
                  </a:lnTo>
                  <a:lnTo>
                    <a:pt x="584809" y="78968"/>
                  </a:lnTo>
                  <a:lnTo>
                    <a:pt x="554723" y="61506"/>
                  </a:lnTo>
                  <a:lnTo>
                    <a:pt x="506971" y="39611"/>
                  </a:lnTo>
                  <a:lnTo>
                    <a:pt x="457454" y="22415"/>
                  </a:lnTo>
                  <a:lnTo>
                    <a:pt x="433209" y="16522"/>
                  </a:lnTo>
                  <a:lnTo>
                    <a:pt x="406476" y="10020"/>
                  </a:lnTo>
                  <a:lnTo>
                    <a:pt x="354368" y="2514"/>
                  </a:lnTo>
                  <a:lnTo>
                    <a:pt x="301434" y="0"/>
                  </a:lnTo>
                  <a:lnTo>
                    <a:pt x="249351" y="2438"/>
                  </a:lnTo>
                  <a:lnTo>
                    <a:pt x="198056" y="9715"/>
                  </a:lnTo>
                  <a:lnTo>
                    <a:pt x="147828" y="21729"/>
                  </a:lnTo>
                  <a:lnTo>
                    <a:pt x="98996" y="38392"/>
                  </a:lnTo>
                  <a:lnTo>
                    <a:pt x="51841" y="59613"/>
                  </a:lnTo>
                  <a:lnTo>
                    <a:pt x="6705" y="85318"/>
                  </a:lnTo>
                  <a:lnTo>
                    <a:pt x="0" y="89560"/>
                  </a:lnTo>
                  <a:lnTo>
                    <a:pt x="74206" y="218084"/>
                  </a:lnTo>
                  <a:lnTo>
                    <a:pt x="81508" y="213321"/>
                  </a:lnTo>
                  <a:lnTo>
                    <a:pt x="113868" y="194805"/>
                  </a:lnTo>
                  <a:lnTo>
                    <a:pt x="164668" y="171894"/>
                  </a:lnTo>
                  <a:lnTo>
                    <a:pt x="209042" y="158724"/>
                  </a:lnTo>
                  <a:lnTo>
                    <a:pt x="254762" y="150736"/>
                  </a:lnTo>
                  <a:lnTo>
                    <a:pt x="301434" y="148043"/>
                  </a:lnTo>
                  <a:lnTo>
                    <a:pt x="349135" y="150837"/>
                  </a:lnTo>
                  <a:lnTo>
                    <a:pt x="395782" y="159156"/>
                  </a:lnTo>
                  <a:lnTo>
                    <a:pt x="440982" y="172859"/>
                  </a:lnTo>
                  <a:lnTo>
                    <a:pt x="484339" y="191833"/>
                  </a:lnTo>
                  <a:lnTo>
                    <a:pt x="525449" y="215950"/>
                  </a:lnTo>
                  <a:lnTo>
                    <a:pt x="532790" y="220853"/>
                  </a:lnTo>
                  <a:lnTo>
                    <a:pt x="546341" y="197383"/>
                  </a:lnTo>
                  <a:lnTo>
                    <a:pt x="607009" y="9229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" name="Image 61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"/>
          <p:cNvSpPr/>
          <p:nvPr/>
        </p:nvSpPr>
        <p:spPr>
          <a:xfrm>
            <a:off x="1377950" y="1298575"/>
            <a:ext cx="1021080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dirty="0">
                <a:solidFill>
                  <a:srgbClr val="00B0F0"/>
                </a:solidFill>
                <a:latin typeface="Proxima Nova Alt Thin" panose="02000506030000020004" pitchFamily="2" charset="77"/>
                <a:ea typeface="Proxima Nova"/>
                <a:cs typeface="Proxima Nova"/>
                <a:sym typeface="Proxima Nova"/>
              </a:rPr>
              <a:t>2. AMÉLIORATION DE LA FORMATION DOCTORALE ET PROMOTION DE L’EXCELLENCE </a:t>
            </a:r>
            <a:endParaRPr sz="5400" dirty="0">
              <a:solidFill>
                <a:srgbClr val="00B0F0"/>
              </a:solidFill>
              <a:latin typeface="Proxima Nova Alt Thin" panose="02000506030000020004" pitchFamily="2" charset="77"/>
              <a:ea typeface="Proxima Nova"/>
              <a:cs typeface="Proxima Nova"/>
              <a:sym typeface="Proxima Nova"/>
            </a:endParaRPr>
          </a:p>
        </p:txBody>
      </p:sp>
      <p:sp>
        <p:nvSpPr>
          <p:cNvPr id="290" name="Google Shape;290;p6"/>
          <p:cNvSpPr txBox="1"/>
          <p:nvPr/>
        </p:nvSpPr>
        <p:spPr>
          <a:xfrm>
            <a:off x="1454150" y="3852062"/>
            <a:ext cx="9067800" cy="44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Ensemble, pour une nouvelle génération de chercheurs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8"/>
          <p:cNvSpPr/>
          <p:nvPr/>
        </p:nvSpPr>
        <p:spPr>
          <a:xfrm>
            <a:off x="1377950" y="1298575"/>
            <a:ext cx="11122800" cy="307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fr-FR" sz="6000" dirty="0">
                <a:solidFill>
                  <a:srgbClr val="00B0F0"/>
                </a:solidFill>
                <a:latin typeface="Proxima Nova Alt Thin" panose="02000506030000020004" pitchFamily="2" charset="77"/>
                <a:ea typeface="Proxima Nova"/>
                <a:cs typeface="Proxima Nova"/>
                <a:sym typeface="Proxima Nova"/>
              </a:rPr>
              <a:t>2.1. </a:t>
            </a:r>
            <a:r>
              <a:rPr lang="fr-FR" sz="6000" dirty="0">
                <a:solidFill>
                  <a:srgbClr val="00B0F0"/>
                </a:solidFill>
                <a:latin typeface="Proxima Nova Alt Thin" panose="02000506030000020004" pitchFamily="2" charset="77"/>
              </a:rPr>
              <a:t>Des ressources pédagogiques en effectifs et qualité suffisantes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latin typeface="Proxima Nova Alt Thin" panose="02000506030000020004" pitchFamily="2" charset="77"/>
            </a:endParaRPr>
          </a:p>
        </p:txBody>
      </p:sp>
      <p:sp>
        <p:nvSpPr>
          <p:cNvPr id="303" name="Google Shape;303;p8"/>
          <p:cNvSpPr txBox="1"/>
          <p:nvPr/>
        </p:nvSpPr>
        <p:spPr>
          <a:xfrm>
            <a:off x="1606549" y="4160897"/>
            <a:ext cx="9858619" cy="44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/>
            <a:r>
              <a:rPr lang="fr-FR" sz="2800" b="1" dirty="0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Ensemble, pour une nouvelle génération de chercheurs</a:t>
            </a:r>
            <a:endParaRPr lang="fr-FR" sz="2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26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7"/>
          <p:cNvSpPr/>
          <p:nvPr/>
        </p:nvSpPr>
        <p:spPr>
          <a:xfrm>
            <a:off x="615950" y="910085"/>
            <a:ext cx="31242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00B0F0"/>
                </a:solidFill>
                <a:latin typeface="Proxima Nova"/>
                <a:ea typeface="Proxima Nova"/>
                <a:cs typeface="Proxima Nova"/>
                <a:sym typeface="Proxima Nova"/>
              </a:rPr>
              <a:t>2. Formation doctorale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00B0F0"/>
                </a:solidFill>
                <a:latin typeface="Proxima Nova"/>
                <a:ea typeface="Proxima Nova"/>
                <a:cs typeface="Proxima Nova"/>
                <a:sym typeface="Proxima Nova"/>
              </a:rPr>
              <a:t>et promotion de l’excellence</a:t>
            </a:r>
            <a:endParaRPr/>
          </a:p>
        </p:txBody>
      </p:sp>
      <p:sp>
        <p:nvSpPr>
          <p:cNvPr id="296" name="Google Shape;296;p7"/>
          <p:cNvSpPr/>
          <p:nvPr/>
        </p:nvSpPr>
        <p:spPr>
          <a:xfrm>
            <a:off x="3740322" y="956251"/>
            <a:ext cx="77724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Renforcer l’ouverture du monde académique sur l’international et sur les entreprises afin de former les nouvelles générations de docteurs selon les standards internationaux</a:t>
            </a:r>
            <a:endParaRPr sz="1800" b="1">
              <a:solidFill>
                <a:srgbClr val="223A8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297" name="Google Shape;297;p7"/>
          <p:cNvGraphicFramePr/>
          <p:nvPr/>
        </p:nvGraphicFramePr>
        <p:xfrm>
          <a:off x="768351" y="2136775"/>
          <a:ext cx="10287000" cy="3669863"/>
        </p:xfrm>
        <a:graphic>
          <a:graphicData uri="http://schemas.openxmlformats.org/drawingml/2006/table">
            <a:tbl>
              <a:tblPr firstRow="1" bandRow="1">
                <a:noFill/>
                <a:tableStyleId>{1AA51C65-19E5-4D5E-9AF9-BF6E3296D8CB}</a:tableStyleId>
              </a:tblPr>
              <a:tblGrid>
                <a:gridCol w="290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6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5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802"/>
                        <a:buFont typeface="Proxima Nova"/>
                        <a:buNone/>
                      </a:pPr>
                      <a:r>
                        <a:rPr lang="fr-FR" sz="1802" b="1">
                          <a:solidFill>
                            <a:srgbClr val="00B0F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Nature des Besoins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2" b="1">
                          <a:solidFill>
                            <a:srgbClr val="00B0F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Opportunités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2" b="1">
                          <a:solidFill>
                            <a:srgbClr val="00B0F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Contraintes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2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Formation des doctorants en cotutelle/co-direction avec les universités étrangères de renom</a:t>
                      </a:r>
                      <a:endParaRPr sz="1802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2"/>
                        <a:buFont typeface="Calibri"/>
                        <a:buNone/>
                      </a:pPr>
                      <a:endParaRPr sz="1802" b="0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22847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2"/>
                        <a:buFont typeface="Arial"/>
                        <a:buNone/>
                      </a:pPr>
                      <a:endParaRPr sz="1802" b="1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2" b="1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802"/>
                        <a:buFont typeface="Proxima Nova"/>
                        <a:buNone/>
                      </a:pPr>
                      <a:r>
                        <a:rPr lang="fr-FR" sz="1802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Recherche doctorale en entreprise (partenariat entre une structure de recherche académique et une entreprise industrielle de droit marocain ) </a:t>
                      </a:r>
                      <a:endParaRPr sz="1802" b="0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22847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2"/>
                        <a:buFont typeface="Arial"/>
                        <a:buNone/>
                      </a:pPr>
                      <a:endParaRPr sz="1802" b="1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2" b="1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8"/>
          <p:cNvSpPr/>
          <p:nvPr/>
        </p:nvSpPr>
        <p:spPr>
          <a:xfrm>
            <a:off x="1377950" y="1298575"/>
            <a:ext cx="9162771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dirty="0">
                <a:solidFill>
                  <a:srgbClr val="00B0F0"/>
                </a:solidFill>
                <a:latin typeface="Proxima Nova Alt Thin" panose="02000506030000020004" pitchFamily="2" charset="77"/>
                <a:ea typeface="Proxima Nova"/>
                <a:cs typeface="Proxima Nova"/>
                <a:sym typeface="Proxima Nova"/>
              </a:rPr>
              <a:t>2.2. Moyens et conditions d’encadrement pédagogiques</a:t>
            </a:r>
            <a:endParaRPr lang="fr-FR" dirty="0">
              <a:latin typeface="Proxima Nova Alt Thin" panose="02000506030000020004" pitchFamily="2" charset="77"/>
            </a:endParaRPr>
          </a:p>
        </p:txBody>
      </p:sp>
      <p:sp>
        <p:nvSpPr>
          <p:cNvPr id="303" name="Google Shape;303;p8"/>
          <p:cNvSpPr txBox="1"/>
          <p:nvPr/>
        </p:nvSpPr>
        <p:spPr>
          <a:xfrm>
            <a:off x="1606550" y="4160897"/>
            <a:ext cx="6705600" cy="874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Pour une université qui consacre l’innovation pédagogique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Thème PPTX B&amp;L 2020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hème PPTX B&amp;L 2020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4014</TotalTime>
  <Words>991</Words>
  <Application>Microsoft Macintosh PowerPoint</Application>
  <PresentationFormat>Personnalisé</PresentationFormat>
  <Paragraphs>119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33" baseType="lpstr">
      <vt:lpstr>Arial</vt:lpstr>
      <vt:lpstr>Wingdings</vt:lpstr>
      <vt:lpstr>Tahoma</vt:lpstr>
      <vt:lpstr>Roboto Thin</vt:lpstr>
      <vt:lpstr>Proxima Nova</vt:lpstr>
      <vt:lpstr>Roboto Light</vt:lpstr>
      <vt:lpstr>Times New Roman</vt:lpstr>
      <vt:lpstr>Proxima Nova Alt</vt:lpstr>
      <vt:lpstr>Candara</vt:lpstr>
      <vt:lpstr>Calibri</vt:lpstr>
      <vt:lpstr>Roboto</vt:lpstr>
      <vt:lpstr>Proxima Nova Alt Thin</vt:lpstr>
      <vt:lpstr>1_Thème PPTX B&amp;L 2020</vt:lpstr>
      <vt:lpstr>2_Thème PPTX B&amp;L 2020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OUM EL GHAIT FARES</dc:creator>
  <cp:lastModifiedBy>FATIMA ZAHRA ALAMI</cp:lastModifiedBy>
  <cp:revision>13</cp:revision>
  <cp:lastPrinted>2022-02-14T10:23:43Z</cp:lastPrinted>
  <dcterms:created xsi:type="dcterms:W3CDTF">2022-02-06T16:29:05Z</dcterms:created>
  <dcterms:modified xsi:type="dcterms:W3CDTF">2022-02-18T20:13:00Z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2022-02-06T00:00:00Z</vt:filetime>
  </property>
  <property fmtid="{D5CDD505-2E9C-101B-9397-08002B2CF9AE}" pid="3" name="Creator">
    <vt:lpwstr>Adobe Illustrator CC 22.1 (Macintosh)</vt:lpwstr>
  </property>
  <property fmtid="{D5CDD505-2E9C-101B-9397-08002B2CF9AE}" pid="4" name="LastSaved">
    <vt:filetime>2022-02-06T00:00:00Z</vt:filetime>
  </property>
</Properties>
</file>