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8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204700" cy="6864350"/>
  <p:notesSz cx="12204700" cy="686435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roxima Nova" panose="02000506030000020004" pitchFamily="2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Roboto Light" panose="02000000000000000000" pitchFamily="2" charset="0"/>
      <p:regular r:id="rId30"/>
      <p:bold r:id="rId31"/>
      <p:italic r:id="rId32"/>
      <p:boldItalic r:id="rId33"/>
    </p:embeddedFont>
    <p:embeddedFont>
      <p:font typeface="Roboto Thin" panose="02000000000000000000" pitchFamily="2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jrWT6f1q0YcpRZnmiBfZE4cJR6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F29C49-6F2D-406A-95D4-8519C248C8E1}">
  <a:tblStyle styleId="{25F29C49-6F2D-406A-95D4-8519C248C8E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6"/>
          </a:solidFill>
        </a:fill>
      </a:tcStyle>
    </a:wholeTbl>
    <a:band1H>
      <a:tcTxStyle/>
      <a:tcStyle>
        <a:tcBdr/>
        <a:fill>
          <a:solidFill>
            <a:srgbClr val="F9D7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9D7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>
      <p:cViewPr varScale="1">
        <p:scale>
          <a:sx n="90" d="100"/>
          <a:sy n="90" d="100"/>
        </p:scale>
        <p:origin x="888" y="2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4500" y="514825"/>
            <a:ext cx="8136850" cy="257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2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3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9:notes"/>
          <p:cNvSpPr txBox="1">
            <a:spLocks noGrp="1"/>
          </p:cNvSpPr>
          <p:nvPr>
            <p:ph type="body" idx="1"/>
          </p:nvPr>
        </p:nvSpPr>
        <p:spPr>
          <a:xfrm>
            <a:off x="1220450" y="3260550"/>
            <a:ext cx="9763750" cy="308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763" y="514350"/>
            <a:ext cx="4576762" cy="2574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3175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>
            <a:off x="3980176" y="1527174"/>
            <a:ext cx="2225173" cy="4687215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5"/>
          <p:cNvSpPr>
            <a:spLocks noGrp="1"/>
          </p:cNvSpPr>
          <p:nvPr>
            <p:ph type="pic" idx="3"/>
          </p:nvPr>
        </p:nvSpPr>
        <p:spPr>
          <a:xfrm>
            <a:off x="6407150" y="1527174"/>
            <a:ext cx="2225173" cy="468721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5"/>
          <p:cNvSpPr>
            <a:spLocks noGrp="1"/>
          </p:cNvSpPr>
          <p:nvPr>
            <p:ph type="pic" idx="4"/>
          </p:nvPr>
        </p:nvSpPr>
        <p:spPr>
          <a:xfrm>
            <a:off x="8830177" y="1527174"/>
            <a:ext cx="2225173" cy="468721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>
            <a:spLocks noGrp="1"/>
          </p:cNvSpPr>
          <p:nvPr>
            <p:ph type="pic" idx="2"/>
          </p:nvPr>
        </p:nvSpPr>
        <p:spPr>
          <a:xfrm>
            <a:off x="4704502" y="1069975"/>
            <a:ext cx="6350848" cy="48097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>
            <a:spLocks noGrp="1"/>
          </p:cNvSpPr>
          <p:nvPr>
            <p:ph type="pic" idx="2"/>
          </p:nvPr>
        </p:nvSpPr>
        <p:spPr>
          <a:xfrm>
            <a:off x="4806086" y="1016678"/>
            <a:ext cx="2556247" cy="48097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>
            <a:spLocks noGrp="1"/>
          </p:cNvSpPr>
          <p:nvPr>
            <p:ph type="pic" idx="2"/>
          </p:nvPr>
        </p:nvSpPr>
        <p:spPr>
          <a:xfrm>
            <a:off x="4806085" y="1016677"/>
            <a:ext cx="6350848" cy="24048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>
            <a:spLocks noGrp="1"/>
          </p:cNvSpPr>
          <p:nvPr>
            <p:ph type="pic" idx="2"/>
          </p:nvPr>
        </p:nvSpPr>
        <p:spPr>
          <a:xfrm>
            <a:off x="4808080" y="3298453"/>
            <a:ext cx="2554252" cy="1218517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29"/>
          <p:cNvSpPr>
            <a:spLocks noGrp="1"/>
          </p:cNvSpPr>
          <p:nvPr>
            <p:ph type="pic" idx="3"/>
          </p:nvPr>
        </p:nvSpPr>
        <p:spPr>
          <a:xfrm>
            <a:off x="7983782" y="3298453"/>
            <a:ext cx="2554252" cy="12185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>
            <a:spLocks noGrp="1"/>
          </p:cNvSpPr>
          <p:nvPr>
            <p:ph type="pic" idx="2"/>
          </p:nvPr>
        </p:nvSpPr>
        <p:spPr>
          <a:xfrm>
            <a:off x="4704502" y="3421558"/>
            <a:ext cx="6350848" cy="24048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>
            <a:spLocks noGrp="1"/>
          </p:cNvSpPr>
          <p:nvPr>
            <p:ph type="pic" idx="2"/>
          </p:nvPr>
        </p:nvSpPr>
        <p:spPr>
          <a:xfrm>
            <a:off x="4795570" y="1663762"/>
            <a:ext cx="3537235" cy="353682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>
            <a:spLocks noGrp="1"/>
          </p:cNvSpPr>
          <p:nvPr>
            <p:ph type="pic" idx="2"/>
          </p:nvPr>
        </p:nvSpPr>
        <p:spPr>
          <a:xfrm>
            <a:off x="4795569" y="1663758"/>
            <a:ext cx="3537237" cy="353683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3"/>
          <p:cNvSpPr>
            <a:spLocks noGrp="1"/>
          </p:cNvSpPr>
          <p:nvPr>
            <p:ph type="pic" idx="2"/>
          </p:nvPr>
        </p:nvSpPr>
        <p:spPr>
          <a:xfrm>
            <a:off x="4658737" y="1780762"/>
            <a:ext cx="3831711" cy="33028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>
            <a:spLocks noGrp="1"/>
          </p:cNvSpPr>
          <p:nvPr>
            <p:ph type="pic" idx="2"/>
          </p:nvPr>
        </p:nvSpPr>
        <p:spPr>
          <a:xfrm>
            <a:off x="4919194" y="1473214"/>
            <a:ext cx="1073401" cy="1073277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34"/>
          <p:cNvSpPr>
            <a:spLocks noGrp="1"/>
          </p:cNvSpPr>
          <p:nvPr>
            <p:ph type="pic" idx="3"/>
          </p:nvPr>
        </p:nvSpPr>
        <p:spPr>
          <a:xfrm>
            <a:off x="7208680" y="1473214"/>
            <a:ext cx="1073401" cy="1073277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34"/>
          <p:cNvSpPr>
            <a:spLocks noGrp="1"/>
          </p:cNvSpPr>
          <p:nvPr>
            <p:ph type="pic" idx="4"/>
          </p:nvPr>
        </p:nvSpPr>
        <p:spPr>
          <a:xfrm>
            <a:off x="9498167" y="1473214"/>
            <a:ext cx="1073401" cy="107327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ustom Layout">
  <p:cSld name="33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>
            <a:spLocks noGrp="1"/>
          </p:cNvSpPr>
          <p:nvPr>
            <p:ph type="pic" idx="2"/>
          </p:nvPr>
        </p:nvSpPr>
        <p:spPr>
          <a:xfrm>
            <a:off x="7321550" y="945338"/>
            <a:ext cx="3733584" cy="51538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Custom Layout">
  <p:cSld name="32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6"/>
          <p:cNvSpPr>
            <a:spLocks noGrp="1"/>
          </p:cNvSpPr>
          <p:nvPr>
            <p:ph type="pic" idx="2"/>
          </p:nvPr>
        </p:nvSpPr>
        <p:spPr>
          <a:xfrm>
            <a:off x="8561488" y="2474873"/>
            <a:ext cx="2493862" cy="43719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7"/>
          <p:cNvSpPr>
            <a:spLocks noGrp="1"/>
          </p:cNvSpPr>
          <p:nvPr>
            <p:ph type="pic" idx="2"/>
          </p:nvPr>
        </p:nvSpPr>
        <p:spPr>
          <a:xfrm>
            <a:off x="5910507" y="1254104"/>
            <a:ext cx="6506157" cy="33210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8"/>
          <p:cNvSpPr>
            <a:spLocks noGrp="1"/>
          </p:cNvSpPr>
          <p:nvPr>
            <p:ph type="pic" idx="2"/>
          </p:nvPr>
        </p:nvSpPr>
        <p:spPr>
          <a:xfrm>
            <a:off x="5193885" y="1695231"/>
            <a:ext cx="2516347" cy="34735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9"/>
          <p:cNvSpPr>
            <a:spLocks noGrp="1"/>
          </p:cNvSpPr>
          <p:nvPr>
            <p:ph type="pic" idx="2"/>
          </p:nvPr>
        </p:nvSpPr>
        <p:spPr>
          <a:xfrm>
            <a:off x="5432210" y="1981509"/>
            <a:ext cx="1699035" cy="29785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>
            <a:spLocks noGrp="1"/>
          </p:cNvSpPr>
          <p:nvPr>
            <p:ph type="pic" idx="2"/>
          </p:nvPr>
        </p:nvSpPr>
        <p:spPr>
          <a:xfrm>
            <a:off x="5366841" y="1861595"/>
            <a:ext cx="4691512" cy="29632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1"/>
          <p:cNvSpPr>
            <a:spLocks noGrp="1"/>
          </p:cNvSpPr>
          <p:nvPr>
            <p:ph type="pic" idx="2"/>
          </p:nvPr>
        </p:nvSpPr>
        <p:spPr>
          <a:xfrm>
            <a:off x="5321785" y="2477301"/>
            <a:ext cx="1626734" cy="19020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>
            <a:spLocks noGrp="1"/>
          </p:cNvSpPr>
          <p:nvPr>
            <p:ph type="pic" idx="2"/>
          </p:nvPr>
        </p:nvSpPr>
        <p:spPr>
          <a:xfrm>
            <a:off x="4808227" y="2072133"/>
            <a:ext cx="915353" cy="1061686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42"/>
          <p:cNvSpPr>
            <a:spLocks noGrp="1"/>
          </p:cNvSpPr>
          <p:nvPr>
            <p:ph type="pic" idx="3"/>
          </p:nvPr>
        </p:nvSpPr>
        <p:spPr>
          <a:xfrm>
            <a:off x="5619766" y="4689594"/>
            <a:ext cx="3505376" cy="15770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3"/>
          <p:cNvSpPr>
            <a:spLocks noGrp="1"/>
          </p:cNvSpPr>
          <p:nvPr>
            <p:ph type="pic" idx="2"/>
          </p:nvPr>
        </p:nvSpPr>
        <p:spPr>
          <a:xfrm>
            <a:off x="5619767" y="2021870"/>
            <a:ext cx="1241829" cy="1577017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43"/>
          <p:cNvSpPr>
            <a:spLocks noGrp="1"/>
          </p:cNvSpPr>
          <p:nvPr>
            <p:ph type="pic" idx="3"/>
          </p:nvPr>
        </p:nvSpPr>
        <p:spPr>
          <a:xfrm>
            <a:off x="6986658" y="2021871"/>
            <a:ext cx="1241829" cy="722604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43"/>
          <p:cNvSpPr>
            <a:spLocks noGrp="1"/>
          </p:cNvSpPr>
          <p:nvPr>
            <p:ph type="pic" idx="4"/>
          </p:nvPr>
        </p:nvSpPr>
        <p:spPr>
          <a:xfrm>
            <a:off x="6986658" y="2876283"/>
            <a:ext cx="1241829" cy="722604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43"/>
          <p:cNvSpPr>
            <a:spLocks noGrp="1"/>
          </p:cNvSpPr>
          <p:nvPr>
            <p:ph type="pic" idx="5"/>
          </p:nvPr>
        </p:nvSpPr>
        <p:spPr>
          <a:xfrm>
            <a:off x="8353547" y="2021870"/>
            <a:ext cx="1935299" cy="15770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4"/>
          <p:cNvSpPr>
            <a:spLocks noGrp="1"/>
          </p:cNvSpPr>
          <p:nvPr>
            <p:ph type="pic" idx="2"/>
          </p:nvPr>
        </p:nvSpPr>
        <p:spPr>
          <a:xfrm>
            <a:off x="4808227" y="3730532"/>
            <a:ext cx="915353" cy="10616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6"/>
          <p:cNvSpPr txBox="1">
            <a:spLocks noGrp="1"/>
          </p:cNvSpPr>
          <p:nvPr>
            <p:ph type="title"/>
          </p:nvPr>
        </p:nvSpPr>
        <p:spPr>
          <a:xfrm>
            <a:off x="839073" y="1125098"/>
            <a:ext cx="10526554" cy="123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50" b="0" i="0">
                <a:solidFill>
                  <a:srgbClr val="25378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6"/>
          <p:cNvSpPr txBox="1">
            <a:spLocks noGrp="1"/>
          </p:cNvSpPr>
          <p:nvPr>
            <p:ph type="body" idx="1"/>
          </p:nvPr>
        </p:nvSpPr>
        <p:spPr>
          <a:xfrm>
            <a:off x="839073" y="2499556"/>
            <a:ext cx="10526554" cy="435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4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4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7"/>
          <p:cNvSpPr txBox="1">
            <a:spLocks noGrp="1"/>
          </p:cNvSpPr>
          <p:nvPr>
            <p:ph type="title"/>
          </p:nvPr>
        </p:nvSpPr>
        <p:spPr>
          <a:xfrm>
            <a:off x="839073" y="1125098"/>
            <a:ext cx="10526554" cy="123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50" b="0" i="0">
                <a:solidFill>
                  <a:srgbClr val="25378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4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4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position personnalisée">
  <p:cSld name="1_Disposition personnalisé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3175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position personnalisée">
  <p:cSld name="Disposition personnalisé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ustom Layout">
  <p:cSld name="33_Custom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2"/>
          <p:cNvSpPr>
            <a:spLocks noGrp="1"/>
          </p:cNvSpPr>
          <p:nvPr>
            <p:ph type="pic" idx="2"/>
          </p:nvPr>
        </p:nvSpPr>
        <p:spPr>
          <a:xfrm>
            <a:off x="659772" y="1374775"/>
            <a:ext cx="10885157" cy="28266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3"/>
          <p:cNvSpPr>
            <a:spLocks noGrp="1"/>
          </p:cNvSpPr>
          <p:nvPr>
            <p:ph type="pic" idx="2"/>
          </p:nvPr>
        </p:nvSpPr>
        <p:spPr>
          <a:xfrm>
            <a:off x="2139950" y="1984375"/>
            <a:ext cx="3657599" cy="1869745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53"/>
          <p:cNvSpPr>
            <a:spLocks noGrp="1"/>
          </p:cNvSpPr>
          <p:nvPr>
            <p:ph type="pic" idx="3"/>
          </p:nvPr>
        </p:nvSpPr>
        <p:spPr>
          <a:xfrm>
            <a:off x="2139950" y="3854120"/>
            <a:ext cx="3657599" cy="1869745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53"/>
          <p:cNvSpPr>
            <a:spLocks noGrp="1"/>
          </p:cNvSpPr>
          <p:nvPr>
            <p:ph type="pic" idx="4"/>
          </p:nvPr>
        </p:nvSpPr>
        <p:spPr>
          <a:xfrm>
            <a:off x="5797549" y="1984376"/>
            <a:ext cx="3657599" cy="186974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53"/>
          <p:cNvSpPr>
            <a:spLocks noGrp="1"/>
          </p:cNvSpPr>
          <p:nvPr>
            <p:ph type="pic" idx="5"/>
          </p:nvPr>
        </p:nvSpPr>
        <p:spPr>
          <a:xfrm>
            <a:off x="5797548" y="3854120"/>
            <a:ext cx="3657599" cy="18697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4"/>
          <p:cNvSpPr>
            <a:spLocks noGrp="1"/>
          </p:cNvSpPr>
          <p:nvPr>
            <p:ph type="pic" idx="2"/>
          </p:nvPr>
        </p:nvSpPr>
        <p:spPr>
          <a:xfrm>
            <a:off x="5536572" y="1298575"/>
            <a:ext cx="5442578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54"/>
          <p:cNvSpPr>
            <a:spLocks noGrp="1"/>
          </p:cNvSpPr>
          <p:nvPr>
            <p:ph type="pic" idx="3"/>
          </p:nvPr>
        </p:nvSpPr>
        <p:spPr>
          <a:xfrm>
            <a:off x="5536572" y="3595874"/>
            <a:ext cx="5442578" cy="228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5"/>
          <p:cNvSpPr>
            <a:spLocks noGrp="1"/>
          </p:cNvSpPr>
          <p:nvPr>
            <p:ph type="pic" idx="2"/>
          </p:nvPr>
        </p:nvSpPr>
        <p:spPr>
          <a:xfrm>
            <a:off x="2350187" y="3866063"/>
            <a:ext cx="4724399" cy="2415088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55"/>
          <p:cNvSpPr>
            <a:spLocks noGrp="1"/>
          </p:cNvSpPr>
          <p:nvPr>
            <p:ph type="pic" idx="3"/>
          </p:nvPr>
        </p:nvSpPr>
        <p:spPr>
          <a:xfrm>
            <a:off x="7092950" y="1450975"/>
            <a:ext cx="4724399" cy="24150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>
            <a:spLocks noGrp="1"/>
          </p:cNvSpPr>
          <p:nvPr>
            <p:ph type="pic" idx="2"/>
          </p:nvPr>
        </p:nvSpPr>
        <p:spPr>
          <a:xfrm>
            <a:off x="659772" y="1374775"/>
            <a:ext cx="10885157" cy="28266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6"/>
          <p:cNvSpPr>
            <a:spLocks noGrp="1"/>
          </p:cNvSpPr>
          <p:nvPr>
            <p:ph type="pic" idx="2"/>
          </p:nvPr>
        </p:nvSpPr>
        <p:spPr>
          <a:xfrm>
            <a:off x="3740151" y="1146175"/>
            <a:ext cx="7315200" cy="50682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7"/>
          <p:cNvSpPr>
            <a:spLocks noGrp="1"/>
          </p:cNvSpPr>
          <p:nvPr>
            <p:ph type="pic" idx="2"/>
          </p:nvPr>
        </p:nvSpPr>
        <p:spPr>
          <a:xfrm>
            <a:off x="3816350" y="1146174"/>
            <a:ext cx="7239000" cy="5068215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57"/>
          <p:cNvSpPr>
            <a:spLocks noGrp="1"/>
          </p:cNvSpPr>
          <p:nvPr>
            <p:ph type="pic" idx="3"/>
          </p:nvPr>
        </p:nvSpPr>
        <p:spPr>
          <a:xfrm>
            <a:off x="5508336" y="1146174"/>
            <a:ext cx="1512904" cy="506821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8"/>
          <p:cNvSpPr>
            <a:spLocks noGrp="1"/>
          </p:cNvSpPr>
          <p:nvPr>
            <p:ph type="pic" idx="2"/>
          </p:nvPr>
        </p:nvSpPr>
        <p:spPr>
          <a:xfrm>
            <a:off x="3980176" y="1527174"/>
            <a:ext cx="2225173" cy="4687215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58"/>
          <p:cNvSpPr>
            <a:spLocks noGrp="1"/>
          </p:cNvSpPr>
          <p:nvPr>
            <p:ph type="pic" idx="3"/>
          </p:nvPr>
        </p:nvSpPr>
        <p:spPr>
          <a:xfrm>
            <a:off x="6407150" y="1527174"/>
            <a:ext cx="2225173" cy="4687215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58"/>
          <p:cNvSpPr>
            <a:spLocks noGrp="1"/>
          </p:cNvSpPr>
          <p:nvPr>
            <p:ph type="pic" idx="4"/>
          </p:nvPr>
        </p:nvSpPr>
        <p:spPr>
          <a:xfrm>
            <a:off x="8830177" y="1527174"/>
            <a:ext cx="2225173" cy="468721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9"/>
          <p:cNvSpPr>
            <a:spLocks noGrp="1"/>
          </p:cNvSpPr>
          <p:nvPr>
            <p:ph type="pic" idx="2"/>
          </p:nvPr>
        </p:nvSpPr>
        <p:spPr>
          <a:xfrm>
            <a:off x="4704502" y="1069975"/>
            <a:ext cx="6350848" cy="48097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0"/>
          <p:cNvSpPr>
            <a:spLocks noGrp="1"/>
          </p:cNvSpPr>
          <p:nvPr>
            <p:ph type="pic" idx="2"/>
          </p:nvPr>
        </p:nvSpPr>
        <p:spPr>
          <a:xfrm>
            <a:off x="4806086" y="1016678"/>
            <a:ext cx="2556247" cy="48097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1"/>
          <p:cNvSpPr>
            <a:spLocks noGrp="1"/>
          </p:cNvSpPr>
          <p:nvPr>
            <p:ph type="pic" idx="2"/>
          </p:nvPr>
        </p:nvSpPr>
        <p:spPr>
          <a:xfrm>
            <a:off x="4806085" y="1016677"/>
            <a:ext cx="6350848" cy="24048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2"/>
          <p:cNvSpPr>
            <a:spLocks noGrp="1"/>
          </p:cNvSpPr>
          <p:nvPr>
            <p:ph type="pic" idx="2"/>
          </p:nvPr>
        </p:nvSpPr>
        <p:spPr>
          <a:xfrm>
            <a:off x="4808080" y="3298453"/>
            <a:ext cx="2554252" cy="1218517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62"/>
          <p:cNvSpPr>
            <a:spLocks noGrp="1"/>
          </p:cNvSpPr>
          <p:nvPr>
            <p:ph type="pic" idx="3"/>
          </p:nvPr>
        </p:nvSpPr>
        <p:spPr>
          <a:xfrm>
            <a:off x="7983782" y="3298453"/>
            <a:ext cx="2554252" cy="12185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3"/>
          <p:cNvSpPr>
            <a:spLocks noGrp="1"/>
          </p:cNvSpPr>
          <p:nvPr>
            <p:ph type="pic" idx="2"/>
          </p:nvPr>
        </p:nvSpPr>
        <p:spPr>
          <a:xfrm>
            <a:off x="4704502" y="3421558"/>
            <a:ext cx="6350848" cy="240488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4"/>
          <p:cNvSpPr>
            <a:spLocks noGrp="1"/>
          </p:cNvSpPr>
          <p:nvPr>
            <p:ph type="pic" idx="2"/>
          </p:nvPr>
        </p:nvSpPr>
        <p:spPr>
          <a:xfrm>
            <a:off x="4795570" y="1663762"/>
            <a:ext cx="3537235" cy="353682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5"/>
          <p:cNvSpPr>
            <a:spLocks noGrp="1"/>
          </p:cNvSpPr>
          <p:nvPr>
            <p:ph type="pic" idx="2"/>
          </p:nvPr>
        </p:nvSpPr>
        <p:spPr>
          <a:xfrm>
            <a:off x="4795569" y="1663758"/>
            <a:ext cx="3537237" cy="353683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>
            <a:spLocks noGrp="1"/>
          </p:cNvSpPr>
          <p:nvPr>
            <p:ph type="pic" idx="2"/>
          </p:nvPr>
        </p:nvSpPr>
        <p:spPr>
          <a:xfrm>
            <a:off x="2139950" y="1984375"/>
            <a:ext cx="3657599" cy="1869745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20"/>
          <p:cNvSpPr>
            <a:spLocks noGrp="1"/>
          </p:cNvSpPr>
          <p:nvPr>
            <p:ph type="pic" idx="3"/>
          </p:nvPr>
        </p:nvSpPr>
        <p:spPr>
          <a:xfrm>
            <a:off x="2139950" y="3854120"/>
            <a:ext cx="3657599" cy="1869745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0"/>
          <p:cNvSpPr>
            <a:spLocks noGrp="1"/>
          </p:cNvSpPr>
          <p:nvPr>
            <p:ph type="pic" idx="4"/>
          </p:nvPr>
        </p:nvSpPr>
        <p:spPr>
          <a:xfrm>
            <a:off x="5797549" y="1984376"/>
            <a:ext cx="3657599" cy="1869745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20"/>
          <p:cNvSpPr>
            <a:spLocks noGrp="1"/>
          </p:cNvSpPr>
          <p:nvPr>
            <p:ph type="pic" idx="5"/>
          </p:nvPr>
        </p:nvSpPr>
        <p:spPr>
          <a:xfrm>
            <a:off x="5797548" y="3854120"/>
            <a:ext cx="3657599" cy="18697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6"/>
          <p:cNvSpPr>
            <a:spLocks noGrp="1"/>
          </p:cNvSpPr>
          <p:nvPr>
            <p:ph type="pic" idx="2"/>
          </p:nvPr>
        </p:nvSpPr>
        <p:spPr>
          <a:xfrm>
            <a:off x="4658737" y="1780762"/>
            <a:ext cx="3831711" cy="33028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7"/>
          <p:cNvSpPr>
            <a:spLocks noGrp="1"/>
          </p:cNvSpPr>
          <p:nvPr>
            <p:ph type="pic" idx="2"/>
          </p:nvPr>
        </p:nvSpPr>
        <p:spPr>
          <a:xfrm>
            <a:off x="4919194" y="1473214"/>
            <a:ext cx="1073401" cy="1073277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67"/>
          <p:cNvSpPr>
            <a:spLocks noGrp="1"/>
          </p:cNvSpPr>
          <p:nvPr>
            <p:ph type="pic" idx="3"/>
          </p:nvPr>
        </p:nvSpPr>
        <p:spPr>
          <a:xfrm>
            <a:off x="7208680" y="1473214"/>
            <a:ext cx="1073401" cy="1073277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67"/>
          <p:cNvSpPr>
            <a:spLocks noGrp="1"/>
          </p:cNvSpPr>
          <p:nvPr>
            <p:ph type="pic" idx="4"/>
          </p:nvPr>
        </p:nvSpPr>
        <p:spPr>
          <a:xfrm>
            <a:off x="9498167" y="1473214"/>
            <a:ext cx="1073401" cy="107327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8"/>
          <p:cNvSpPr>
            <a:spLocks noGrp="1"/>
          </p:cNvSpPr>
          <p:nvPr>
            <p:ph type="pic" idx="2"/>
          </p:nvPr>
        </p:nvSpPr>
        <p:spPr>
          <a:xfrm>
            <a:off x="7321550" y="945338"/>
            <a:ext cx="3733584" cy="51538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Custom Layout">
  <p:cSld name="32_Custom Layou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9"/>
          <p:cNvSpPr>
            <a:spLocks noGrp="1"/>
          </p:cNvSpPr>
          <p:nvPr>
            <p:ph type="pic" idx="2"/>
          </p:nvPr>
        </p:nvSpPr>
        <p:spPr>
          <a:xfrm>
            <a:off x="8561488" y="2474873"/>
            <a:ext cx="2493862" cy="43719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0"/>
          <p:cNvSpPr>
            <a:spLocks noGrp="1"/>
          </p:cNvSpPr>
          <p:nvPr>
            <p:ph type="pic" idx="2"/>
          </p:nvPr>
        </p:nvSpPr>
        <p:spPr>
          <a:xfrm>
            <a:off x="5910507" y="1254104"/>
            <a:ext cx="6506157" cy="33210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1"/>
          <p:cNvSpPr>
            <a:spLocks noGrp="1"/>
          </p:cNvSpPr>
          <p:nvPr>
            <p:ph type="pic" idx="2"/>
          </p:nvPr>
        </p:nvSpPr>
        <p:spPr>
          <a:xfrm>
            <a:off x="5193885" y="1695231"/>
            <a:ext cx="2516347" cy="34735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2"/>
          <p:cNvSpPr>
            <a:spLocks noGrp="1"/>
          </p:cNvSpPr>
          <p:nvPr>
            <p:ph type="pic" idx="2"/>
          </p:nvPr>
        </p:nvSpPr>
        <p:spPr>
          <a:xfrm>
            <a:off x="5432210" y="1981509"/>
            <a:ext cx="1699035" cy="29785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3"/>
          <p:cNvSpPr>
            <a:spLocks noGrp="1"/>
          </p:cNvSpPr>
          <p:nvPr>
            <p:ph type="pic" idx="2"/>
          </p:nvPr>
        </p:nvSpPr>
        <p:spPr>
          <a:xfrm>
            <a:off x="5366841" y="1861595"/>
            <a:ext cx="4691512" cy="29632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4"/>
          <p:cNvSpPr>
            <a:spLocks noGrp="1"/>
          </p:cNvSpPr>
          <p:nvPr>
            <p:ph type="pic" idx="2"/>
          </p:nvPr>
        </p:nvSpPr>
        <p:spPr>
          <a:xfrm>
            <a:off x="5321785" y="2477301"/>
            <a:ext cx="1626734" cy="190200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5"/>
          <p:cNvSpPr>
            <a:spLocks noGrp="1"/>
          </p:cNvSpPr>
          <p:nvPr>
            <p:ph type="pic" idx="2"/>
          </p:nvPr>
        </p:nvSpPr>
        <p:spPr>
          <a:xfrm>
            <a:off x="4808227" y="2072133"/>
            <a:ext cx="915353" cy="1061686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75"/>
          <p:cNvSpPr>
            <a:spLocks noGrp="1"/>
          </p:cNvSpPr>
          <p:nvPr>
            <p:ph type="pic" idx="3"/>
          </p:nvPr>
        </p:nvSpPr>
        <p:spPr>
          <a:xfrm>
            <a:off x="5619766" y="4689594"/>
            <a:ext cx="3505376" cy="15770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>
            <a:spLocks noGrp="1"/>
          </p:cNvSpPr>
          <p:nvPr>
            <p:ph type="pic" idx="2"/>
          </p:nvPr>
        </p:nvSpPr>
        <p:spPr>
          <a:xfrm>
            <a:off x="5536572" y="1298575"/>
            <a:ext cx="5442578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21"/>
          <p:cNvSpPr>
            <a:spLocks noGrp="1"/>
          </p:cNvSpPr>
          <p:nvPr>
            <p:ph type="pic" idx="3"/>
          </p:nvPr>
        </p:nvSpPr>
        <p:spPr>
          <a:xfrm>
            <a:off x="5536572" y="3595874"/>
            <a:ext cx="5442578" cy="228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6"/>
          <p:cNvSpPr>
            <a:spLocks noGrp="1"/>
          </p:cNvSpPr>
          <p:nvPr>
            <p:ph type="pic" idx="2"/>
          </p:nvPr>
        </p:nvSpPr>
        <p:spPr>
          <a:xfrm>
            <a:off x="5619767" y="2021870"/>
            <a:ext cx="1241829" cy="1577017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76"/>
          <p:cNvSpPr>
            <a:spLocks noGrp="1"/>
          </p:cNvSpPr>
          <p:nvPr>
            <p:ph type="pic" idx="3"/>
          </p:nvPr>
        </p:nvSpPr>
        <p:spPr>
          <a:xfrm>
            <a:off x="6986658" y="2021871"/>
            <a:ext cx="1241829" cy="722604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76"/>
          <p:cNvSpPr>
            <a:spLocks noGrp="1"/>
          </p:cNvSpPr>
          <p:nvPr>
            <p:ph type="pic" idx="4"/>
          </p:nvPr>
        </p:nvSpPr>
        <p:spPr>
          <a:xfrm>
            <a:off x="6986658" y="2876283"/>
            <a:ext cx="1241829" cy="722604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76"/>
          <p:cNvSpPr>
            <a:spLocks noGrp="1"/>
          </p:cNvSpPr>
          <p:nvPr>
            <p:ph type="pic" idx="5"/>
          </p:nvPr>
        </p:nvSpPr>
        <p:spPr>
          <a:xfrm>
            <a:off x="8353547" y="2021870"/>
            <a:ext cx="1935299" cy="15770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7"/>
          <p:cNvSpPr>
            <a:spLocks noGrp="1"/>
          </p:cNvSpPr>
          <p:nvPr>
            <p:ph type="pic" idx="2"/>
          </p:nvPr>
        </p:nvSpPr>
        <p:spPr>
          <a:xfrm>
            <a:off x="4808227" y="3730532"/>
            <a:ext cx="915353" cy="10616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7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7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9"/>
          <p:cNvSpPr txBox="1">
            <a:spLocks noGrp="1"/>
          </p:cNvSpPr>
          <p:nvPr>
            <p:ph type="title"/>
          </p:nvPr>
        </p:nvSpPr>
        <p:spPr>
          <a:xfrm>
            <a:off x="839073" y="1125098"/>
            <a:ext cx="10526554" cy="123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50" b="0" i="0">
                <a:solidFill>
                  <a:srgbClr val="25378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79"/>
          <p:cNvSpPr txBox="1">
            <a:spLocks noGrp="1"/>
          </p:cNvSpPr>
          <p:nvPr>
            <p:ph type="body" idx="1"/>
          </p:nvPr>
        </p:nvSpPr>
        <p:spPr>
          <a:xfrm>
            <a:off x="839073" y="2499556"/>
            <a:ext cx="10526554" cy="435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7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7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7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0"/>
          <p:cNvSpPr txBox="1">
            <a:spLocks noGrp="1"/>
          </p:cNvSpPr>
          <p:nvPr>
            <p:ph type="title"/>
          </p:nvPr>
        </p:nvSpPr>
        <p:spPr>
          <a:xfrm>
            <a:off x="839073" y="1125098"/>
            <a:ext cx="10526554" cy="123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50" b="0" i="0">
                <a:solidFill>
                  <a:srgbClr val="25378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8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8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8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>
            <a:spLocks noGrp="1"/>
          </p:cNvSpPr>
          <p:nvPr>
            <p:ph type="pic" idx="2"/>
          </p:nvPr>
        </p:nvSpPr>
        <p:spPr>
          <a:xfrm>
            <a:off x="2350187" y="3866063"/>
            <a:ext cx="4724399" cy="2415088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22"/>
          <p:cNvSpPr>
            <a:spLocks noGrp="1"/>
          </p:cNvSpPr>
          <p:nvPr>
            <p:ph type="pic" idx="3"/>
          </p:nvPr>
        </p:nvSpPr>
        <p:spPr>
          <a:xfrm>
            <a:off x="7092950" y="1450975"/>
            <a:ext cx="4724399" cy="24150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>
            <a:spLocks noGrp="1"/>
          </p:cNvSpPr>
          <p:nvPr>
            <p:ph type="pic" idx="2"/>
          </p:nvPr>
        </p:nvSpPr>
        <p:spPr>
          <a:xfrm>
            <a:off x="3740151" y="1146175"/>
            <a:ext cx="7315200" cy="50682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>
            <a:spLocks noGrp="1"/>
          </p:cNvSpPr>
          <p:nvPr>
            <p:ph type="pic" idx="2"/>
          </p:nvPr>
        </p:nvSpPr>
        <p:spPr>
          <a:xfrm>
            <a:off x="3816350" y="1146174"/>
            <a:ext cx="7239000" cy="506821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4"/>
          <p:cNvSpPr>
            <a:spLocks noGrp="1"/>
          </p:cNvSpPr>
          <p:nvPr>
            <p:ph type="pic" idx="3"/>
          </p:nvPr>
        </p:nvSpPr>
        <p:spPr>
          <a:xfrm>
            <a:off x="5508336" y="1146174"/>
            <a:ext cx="1512904" cy="506821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5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3175" y="317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5"/>
          <p:cNvSpPr txBox="1">
            <a:spLocks noGrp="1"/>
          </p:cNvSpPr>
          <p:nvPr>
            <p:ph type="title"/>
          </p:nvPr>
        </p:nvSpPr>
        <p:spPr>
          <a:xfrm>
            <a:off x="839073" y="1125098"/>
            <a:ext cx="10526554" cy="123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body" idx="1"/>
          </p:nvPr>
        </p:nvSpPr>
        <p:spPr>
          <a:xfrm>
            <a:off x="839073" y="2499556"/>
            <a:ext cx="10526554" cy="435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  <a:defRPr sz="1401" b="0" i="0" u="none" strike="noStrike" cap="none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30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0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0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0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/>
          <p:nvPr/>
        </p:nvSpPr>
        <p:spPr>
          <a:xfrm>
            <a:off x="5761999" y="6428972"/>
            <a:ext cx="680702" cy="2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1" b="1" i="0" u="none" strike="noStrike" cap="none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Slide / </a:t>
            </a:r>
            <a:fld id="{00000000-1234-1234-1234-123412341234}" type="slidenum">
              <a:rPr lang="fr-FR" sz="801" b="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801" b="0" i="0" u="none" strike="noStrike" cap="none">
              <a:solidFill>
                <a:srgbClr val="404040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0" name="Google Shape;10;p15"/>
          <p:cNvSpPr txBox="1"/>
          <p:nvPr/>
        </p:nvSpPr>
        <p:spPr>
          <a:xfrm rot="-5400000">
            <a:off x="-395576" y="5675929"/>
            <a:ext cx="1045479" cy="21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1" b="0" i="1" u="none" strike="noStrike" cap="none">
                <a:solidFill>
                  <a:srgbClr val="404040"/>
                </a:solidFill>
                <a:latin typeface="Roboto Light"/>
                <a:ea typeface="Roboto Light"/>
                <a:cs typeface="Roboto Light"/>
                <a:sym typeface="Roboto Light"/>
              </a:rPr>
              <a:t>PACTE ESRI©2030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48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3175" y="317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8"/>
          <p:cNvSpPr txBox="1">
            <a:spLocks noGrp="1"/>
          </p:cNvSpPr>
          <p:nvPr>
            <p:ph type="title"/>
          </p:nvPr>
        </p:nvSpPr>
        <p:spPr>
          <a:xfrm>
            <a:off x="839073" y="1125098"/>
            <a:ext cx="10526554" cy="123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2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  <p:sp>
        <p:nvSpPr>
          <p:cNvPr id="100" name="Google Shape;100;p48"/>
          <p:cNvSpPr txBox="1">
            <a:spLocks noGrp="1"/>
          </p:cNvSpPr>
          <p:nvPr>
            <p:ph type="body" idx="1"/>
          </p:nvPr>
        </p:nvSpPr>
        <p:spPr>
          <a:xfrm>
            <a:off x="839073" y="2499556"/>
            <a:ext cx="10526554" cy="435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  <a:defRPr sz="1401" b="0" i="0" u="none" strike="noStrike" cap="none">
                <a:solidFill>
                  <a:srgbClr val="40404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marL="1371600" marR="0" lvl="2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marL="1828800" marR="0" lvl="3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marL="2286000" marR="0" lvl="4" indent="-2794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801"/>
              <a:buFont typeface="Arial"/>
              <a:buChar char="•"/>
              <a:defRPr sz="801" b="0" i="0" u="none" strike="noStrike" cap="none">
                <a:solidFill>
                  <a:srgbClr val="404040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marL="2743200" marR="0" lvl="5" indent="-3430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0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0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0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2"/>
              <a:buFont typeface="Arial"/>
              <a:buChar char="•"/>
              <a:defRPr sz="18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48"/>
          <p:cNvSpPr txBox="1"/>
          <p:nvPr/>
        </p:nvSpPr>
        <p:spPr>
          <a:xfrm>
            <a:off x="5761999" y="6428972"/>
            <a:ext cx="680702" cy="2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1" b="1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Slide / </a:t>
            </a:r>
            <a:fld id="{00000000-1234-1234-1234-123412341234}" type="slidenum">
              <a:rPr lang="fr-FR" sz="801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sz="801">
              <a:solidFill>
                <a:srgbClr val="404040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02" name="Google Shape;102;p48"/>
          <p:cNvSpPr txBox="1"/>
          <p:nvPr/>
        </p:nvSpPr>
        <p:spPr>
          <a:xfrm rot="-5400000">
            <a:off x="-395576" y="5675929"/>
            <a:ext cx="1045479" cy="215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1" i="1">
                <a:solidFill>
                  <a:srgbClr val="404040"/>
                </a:solidFill>
                <a:latin typeface="Roboto Light"/>
                <a:ea typeface="Roboto Light"/>
                <a:cs typeface="Roboto Light"/>
                <a:sym typeface="Roboto Light"/>
              </a:rPr>
              <a:t>PACTE ESRI©2030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7AE5D00-6042-4340-8F09-83AFD827B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834" y="4202336"/>
            <a:ext cx="5652461" cy="15035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/>
          <p:nvPr/>
        </p:nvSpPr>
        <p:spPr>
          <a:xfrm>
            <a:off x="1377950" y="1298575"/>
            <a:ext cx="102108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4. Co-définir les indicateurs de performance de notre Université</a:t>
            </a: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" name="Google Shape;320;p11"/>
          <p:cNvGraphicFramePr/>
          <p:nvPr/>
        </p:nvGraphicFramePr>
        <p:xfrm>
          <a:off x="615950" y="1831975"/>
          <a:ext cx="3717500" cy="4504875"/>
        </p:xfrm>
        <a:graphic>
          <a:graphicData uri="http://schemas.openxmlformats.org/drawingml/2006/table">
            <a:tbl>
              <a:tblPr firstRow="1" bandRow="1">
                <a:noFill/>
                <a:tableStyleId>{25F29C49-6F2D-406A-95D4-8519C248C8E1}</a:tableStyleId>
              </a:tblPr>
              <a:tblGrid>
                <a:gridCol w="37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Performance opérationnelle</a:t>
                      </a:r>
                      <a:endParaRPr sz="1802">
                        <a:solidFill>
                          <a:schemeClr val="accent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225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225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225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21" name="Google Shape;321;p11"/>
          <p:cNvGrpSpPr/>
          <p:nvPr/>
        </p:nvGrpSpPr>
        <p:grpSpPr>
          <a:xfrm>
            <a:off x="3816350" y="4043728"/>
            <a:ext cx="415984" cy="199320"/>
            <a:chOff x="3260205" y="5871553"/>
            <a:chExt cx="607060" cy="290875"/>
          </a:xfrm>
        </p:grpSpPr>
        <p:sp>
          <p:nvSpPr>
            <p:cNvPr id="322" name="Google Shape;322;p11"/>
            <p:cNvSpPr/>
            <p:nvPr/>
          </p:nvSpPr>
          <p:spPr>
            <a:xfrm>
              <a:off x="3260205" y="5871553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415991" y="148043"/>
                  </a:moveTo>
                  <a:lnTo>
                    <a:pt x="301434" y="148043"/>
                  </a:lnTo>
                  <a:lnTo>
                    <a:pt x="349134" y="150841"/>
                  </a:lnTo>
                  <a:lnTo>
                    <a:pt x="395786" y="159152"/>
                  </a:lnTo>
                  <a:lnTo>
                    <a:pt x="440991" y="172856"/>
                  </a:lnTo>
                  <a:lnTo>
                    <a:pt x="484345" y="191829"/>
                  </a:lnTo>
                  <a:lnTo>
                    <a:pt x="525449" y="215950"/>
                  </a:lnTo>
                  <a:lnTo>
                    <a:pt x="532790" y="220852"/>
                  </a:lnTo>
                  <a:lnTo>
                    <a:pt x="546339" y="197383"/>
                  </a:lnTo>
                  <a:lnTo>
                    <a:pt x="527253" y="197383"/>
                  </a:lnTo>
                  <a:lnTo>
                    <a:pt x="485588" y="173976"/>
                  </a:lnTo>
                  <a:lnTo>
                    <a:pt x="441799" y="155573"/>
                  </a:lnTo>
                  <a:lnTo>
                    <a:pt x="415991" y="148043"/>
                  </a:lnTo>
                  <a:close/>
                </a:path>
                <a:path w="607060" h="220979" extrusionOk="0">
                  <a:moveTo>
                    <a:pt x="301434" y="0"/>
                  </a:moveTo>
                  <a:lnTo>
                    <a:pt x="249357" y="2443"/>
                  </a:lnTo>
                  <a:lnTo>
                    <a:pt x="198053" y="9715"/>
                  </a:lnTo>
                  <a:lnTo>
                    <a:pt x="147829" y="21728"/>
                  </a:lnTo>
                  <a:lnTo>
                    <a:pt x="98990" y="38391"/>
                  </a:lnTo>
                  <a:lnTo>
                    <a:pt x="51843" y="59617"/>
                  </a:lnTo>
                  <a:lnTo>
                    <a:pt x="6692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34"/>
                  </a:lnTo>
                  <a:lnTo>
                    <a:pt x="113884" y="194805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10" y="71411"/>
                  </a:lnTo>
                  <a:lnTo>
                    <a:pt x="109946" y="51865"/>
                  </a:lnTo>
                  <a:lnTo>
                    <a:pt x="156211" y="36526"/>
                  </a:lnTo>
                  <a:lnTo>
                    <a:pt x="203730" y="25472"/>
                  </a:lnTo>
                  <a:lnTo>
                    <a:pt x="252229" y="18782"/>
                  </a:lnTo>
                  <a:lnTo>
                    <a:pt x="301434" y="16535"/>
                  </a:lnTo>
                  <a:lnTo>
                    <a:pt x="433259" y="16535"/>
                  </a:lnTo>
                  <a:lnTo>
                    <a:pt x="406485" y="10025"/>
                  </a:lnTo>
                  <a:lnTo>
                    <a:pt x="354374" y="2521"/>
                  </a:lnTo>
                  <a:lnTo>
                    <a:pt x="301434" y="0"/>
                  </a:lnTo>
                  <a:close/>
                </a:path>
                <a:path w="607060" h="220979" extrusionOk="0">
                  <a:moveTo>
                    <a:pt x="433259" y="16535"/>
                  </a:moveTo>
                  <a:lnTo>
                    <a:pt x="301434" y="16535"/>
                  </a:lnTo>
                  <a:lnTo>
                    <a:pt x="351490" y="18857"/>
                  </a:lnTo>
                  <a:lnTo>
                    <a:pt x="400787" y="25769"/>
                  </a:lnTo>
                  <a:lnTo>
                    <a:pt x="449046" y="37190"/>
                  </a:lnTo>
                  <a:lnTo>
                    <a:pt x="495989" y="53038"/>
                  </a:lnTo>
                  <a:lnTo>
                    <a:pt x="541336" y="73231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546339" y="197383"/>
                  </a:lnTo>
                  <a:lnTo>
                    <a:pt x="607009" y="92290"/>
                  </a:lnTo>
                  <a:lnTo>
                    <a:pt x="600417" y="88023"/>
                  </a:lnTo>
                  <a:lnTo>
                    <a:pt x="554732" y="61509"/>
                  </a:lnTo>
                  <a:lnTo>
                    <a:pt x="506975" y="39610"/>
                  </a:lnTo>
                  <a:lnTo>
                    <a:pt x="457455" y="22418"/>
                  </a:lnTo>
                  <a:lnTo>
                    <a:pt x="433259" y="16535"/>
                  </a:lnTo>
                  <a:close/>
                </a:path>
                <a:path w="607060" h="220979" extrusionOk="0">
                  <a:moveTo>
                    <a:pt x="301434" y="131521"/>
                  </a:moveTo>
                  <a:lnTo>
                    <a:pt x="254579" y="134124"/>
                  </a:lnTo>
                  <a:lnTo>
                    <a:pt x="208625" y="141862"/>
                  </a:lnTo>
                  <a:lnTo>
                    <a:pt x="163939" y="154627"/>
                  </a:lnTo>
                  <a:lnTo>
                    <a:pt x="120890" y="172310"/>
                  </a:lnTo>
                  <a:lnTo>
                    <a:pt x="79844" y="194805"/>
                  </a:lnTo>
                  <a:lnTo>
                    <a:pt x="113884" y="194805"/>
                  </a:lnTo>
                  <a:lnTo>
                    <a:pt x="122030" y="190143"/>
                  </a:lnTo>
                  <a:lnTo>
                    <a:pt x="164677" y="171901"/>
                  </a:lnTo>
                  <a:lnTo>
                    <a:pt x="209057" y="158725"/>
                  </a:lnTo>
                  <a:lnTo>
                    <a:pt x="254774" y="150733"/>
                  </a:lnTo>
                  <a:lnTo>
                    <a:pt x="301434" y="148043"/>
                  </a:lnTo>
                  <a:lnTo>
                    <a:pt x="415991" y="148043"/>
                  </a:lnTo>
                  <a:lnTo>
                    <a:pt x="396260" y="142287"/>
                  </a:lnTo>
                  <a:lnTo>
                    <a:pt x="349347" y="134231"/>
                  </a:lnTo>
                  <a:lnTo>
                    <a:pt x="301434" y="13152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3" name="Google Shape;323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2900" y="5879821"/>
              <a:ext cx="394418" cy="2826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p11"/>
          <p:cNvGrpSpPr/>
          <p:nvPr/>
        </p:nvGrpSpPr>
        <p:grpSpPr>
          <a:xfrm>
            <a:off x="3816350" y="2735784"/>
            <a:ext cx="415984" cy="197508"/>
            <a:chOff x="3260166" y="6222250"/>
            <a:chExt cx="607060" cy="288231"/>
          </a:xfrm>
        </p:grpSpPr>
        <p:sp>
          <p:nvSpPr>
            <p:cNvPr id="325" name="Google Shape;325;p11"/>
            <p:cNvSpPr/>
            <p:nvPr/>
          </p:nvSpPr>
          <p:spPr>
            <a:xfrm>
              <a:off x="3572371" y="6239268"/>
              <a:ext cx="89535" cy="121920"/>
            </a:xfrm>
            <a:custGeom>
              <a:avLst/>
              <a:gdLst/>
              <a:ahLst/>
              <a:cxnLst/>
              <a:rect l="l" t="t" r="r" b="b"/>
              <a:pathLst>
                <a:path w="89535" h="121920" extrusionOk="0">
                  <a:moveTo>
                    <a:pt x="0" y="0"/>
                  </a:moveTo>
                  <a:lnTo>
                    <a:pt x="0" y="114363"/>
                  </a:lnTo>
                  <a:lnTo>
                    <a:pt x="17576" y="115174"/>
                  </a:lnTo>
                  <a:lnTo>
                    <a:pt x="35034" y="116708"/>
                  </a:lnTo>
                  <a:lnTo>
                    <a:pt x="52361" y="118958"/>
                  </a:lnTo>
                  <a:lnTo>
                    <a:pt x="69545" y="121920"/>
                  </a:lnTo>
                  <a:lnTo>
                    <a:pt x="89395" y="9283"/>
                  </a:lnTo>
                  <a:lnTo>
                    <a:pt x="67301" y="5570"/>
                  </a:lnTo>
                  <a:lnTo>
                    <a:pt x="45021" y="2779"/>
                  </a:lnTo>
                  <a:lnTo>
                    <a:pt x="22579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3468439" y="6239136"/>
              <a:ext cx="90170" cy="121285"/>
            </a:xfrm>
            <a:custGeom>
              <a:avLst/>
              <a:gdLst/>
              <a:ahLst/>
              <a:cxnLst/>
              <a:rect l="l" t="t" r="r" b="b"/>
              <a:pathLst>
                <a:path w="90170" h="121285" extrusionOk="0">
                  <a:moveTo>
                    <a:pt x="89636" y="0"/>
                  </a:moveTo>
                  <a:lnTo>
                    <a:pt x="67019" y="621"/>
                  </a:lnTo>
                  <a:lnTo>
                    <a:pt x="44523" y="2179"/>
                  </a:lnTo>
                  <a:lnTo>
                    <a:pt x="22174" y="4673"/>
                  </a:lnTo>
                  <a:lnTo>
                    <a:pt x="0" y="8102"/>
                  </a:lnTo>
                  <a:lnTo>
                    <a:pt x="19862" y="120726"/>
                  </a:lnTo>
                  <a:lnTo>
                    <a:pt x="37121" y="118051"/>
                  </a:lnTo>
                  <a:lnTo>
                    <a:pt x="54516" y="116103"/>
                  </a:lnTo>
                  <a:lnTo>
                    <a:pt x="72028" y="114879"/>
                  </a:lnTo>
                  <a:lnTo>
                    <a:pt x="89636" y="114376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89B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3368259" y="6249914"/>
              <a:ext cx="106045" cy="133350"/>
            </a:xfrm>
            <a:custGeom>
              <a:avLst/>
              <a:gdLst/>
              <a:ahLst/>
              <a:cxnLst/>
              <a:rect l="l" t="t" r="r" b="b"/>
              <a:pathLst>
                <a:path w="106045" h="133350" extrusionOk="0">
                  <a:moveTo>
                    <a:pt x="86144" y="0"/>
                  </a:moveTo>
                  <a:lnTo>
                    <a:pt x="64209" y="4958"/>
                  </a:lnTo>
                  <a:lnTo>
                    <a:pt x="42524" y="10834"/>
                  </a:lnTo>
                  <a:lnTo>
                    <a:pt x="21112" y="17618"/>
                  </a:lnTo>
                  <a:lnTo>
                    <a:pt x="0" y="25298"/>
                  </a:lnTo>
                  <a:lnTo>
                    <a:pt x="39141" y="132854"/>
                  </a:lnTo>
                  <a:lnTo>
                    <a:pt x="55530" y="126765"/>
                  </a:lnTo>
                  <a:lnTo>
                    <a:pt x="72150" y="121364"/>
                  </a:lnTo>
                  <a:lnTo>
                    <a:pt x="88981" y="116663"/>
                  </a:lnTo>
                  <a:lnTo>
                    <a:pt x="106006" y="112674"/>
                  </a:lnTo>
                  <a:lnTo>
                    <a:pt x="86144" y="0"/>
                  </a:lnTo>
                  <a:close/>
                </a:path>
              </a:pathLst>
            </a:custGeom>
            <a:solidFill>
              <a:srgbClr val="32A94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3655913" y="6251376"/>
              <a:ext cx="105410" cy="133985"/>
            </a:xfrm>
            <a:custGeom>
              <a:avLst/>
              <a:gdLst/>
              <a:ahLst/>
              <a:cxnLst/>
              <a:rect l="l" t="t" r="r" b="b"/>
              <a:pathLst>
                <a:path w="105410" h="133985" extrusionOk="0">
                  <a:moveTo>
                    <a:pt x="19875" y="0"/>
                  </a:moveTo>
                  <a:lnTo>
                    <a:pt x="0" y="112763"/>
                  </a:lnTo>
                  <a:lnTo>
                    <a:pt x="16879" y="117002"/>
                  </a:lnTo>
                  <a:lnTo>
                    <a:pt x="33558" y="121929"/>
                  </a:lnTo>
                  <a:lnTo>
                    <a:pt x="50015" y="127547"/>
                  </a:lnTo>
                  <a:lnTo>
                    <a:pt x="66230" y="133858"/>
                  </a:lnTo>
                  <a:lnTo>
                    <a:pt x="105384" y="26289"/>
                  </a:lnTo>
                  <a:lnTo>
                    <a:pt x="84446" y="18366"/>
                  </a:lnTo>
                  <a:lnTo>
                    <a:pt x="63196" y="11344"/>
                  </a:lnTo>
                  <a:lnTo>
                    <a:pt x="41664" y="5222"/>
                  </a:lnTo>
                  <a:lnTo>
                    <a:pt x="19875" y="0"/>
                  </a:lnTo>
                  <a:close/>
                </a:path>
              </a:pathLst>
            </a:custGeom>
            <a:solidFill>
              <a:srgbClr val="EE7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3282863" y="6280587"/>
              <a:ext cx="111760" cy="136525"/>
            </a:xfrm>
            <a:custGeom>
              <a:avLst/>
              <a:gdLst/>
              <a:ahLst/>
              <a:cxnLst/>
              <a:rect l="l" t="t" r="r" b="b"/>
              <a:pathLst>
                <a:path w="111760" h="136525" extrusionOk="0">
                  <a:moveTo>
                    <a:pt x="72136" y="0"/>
                  </a:moveTo>
                  <a:lnTo>
                    <a:pt x="53640" y="8156"/>
                  </a:lnTo>
                  <a:lnTo>
                    <a:pt x="35434" y="17011"/>
                  </a:lnTo>
                  <a:lnTo>
                    <a:pt x="17545" y="26571"/>
                  </a:lnTo>
                  <a:lnTo>
                    <a:pt x="0" y="36842"/>
                  </a:lnTo>
                  <a:lnTo>
                    <a:pt x="57264" y="136016"/>
                  </a:lnTo>
                  <a:lnTo>
                    <a:pt x="70430" y="128166"/>
                  </a:lnTo>
                  <a:lnTo>
                    <a:pt x="83839" y="120824"/>
                  </a:lnTo>
                  <a:lnTo>
                    <a:pt x="97476" y="113992"/>
                  </a:lnTo>
                  <a:lnTo>
                    <a:pt x="111328" y="107670"/>
                  </a:lnTo>
                  <a:lnTo>
                    <a:pt x="72136" y="0"/>
                  </a:lnTo>
                  <a:close/>
                </a:path>
              </a:pathLst>
            </a:custGeom>
            <a:solidFill>
              <a:srgbClr val="20855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3735282" y="6283236"/>
              <a:ext cx="109855" cy="136525"/>
            </a:xfrm>
            <a:custGeom>
              <a:avLst/>
              <a:gdLst/>
              <a:ahLst/>
              <a:cxnLst/>
              <a:rect l="l" t="t" r="r" b="b"/>
              <a:pathLst>
                <a:path w="109854" h="136525" extrusionOk="0">
                  <a:moveTo>
                    <a:pt x="39192" y="0"/>
                  </a:moveTo>
                  <a:lnTo>
                    <a:pt x="0" y="107695"/>
                  </a:lnTo>
                  <a:lnTo>
                    <a:pt x="13330" y="114041"/>
                  </a:lnTo>
                  <a:lnTo>
                    <a:pt x="26454" y="120867"/>
                  </a:lnTo>
                  <a:lnTo>
                    <a:pt x="39358" y="128171"/>
                  </a:lnTo>
                  <a:lnTo>
                    <a:pt x="52031" y="135953"/>
                  </a:lnTo>
                  <a:lnTo>
                    <a:pt x="109270" y="36804"/>
                  </a:lnTo>
                  <a:lnTo>
                    <a:pt x="92222" y="26592"/>
                  </a:lnTo>
                  <a:lnTo>
                    <a:pt x="74845" y="17059"/>
                  </a:lnTo>
                  <a:lnTo>
                    <a:pt x="57162" y="8197"/>
                  </a:lnTo>
                  <a:lnTo>
                    <a:pt x="39192" y="0"/>
                  </a:lnTo>
                  <a:close/>
                </a:path>
              </a:pathLst>
            </a:custGeom>
            <a:solidFill>
              <a:srgbClr val="E31D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1" name="Google Shape;331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37769" y="6438269"/>
              <a:ext cx="170212" cy="7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p11"/>
            <p:cNvSpPr/>
            <p:nvPr/>
          </p:nvSpPr>
          <p:spPr>
            <a:xfrm>
              <a:off x="3260166" y="6222250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607009" y="92290"/>
                  </a:moveTo>
                  <a:lnTo>
                    <a:pt x="600417" y="88023"/>
                  </a:lnTo>
                  <a:lnTo>
                    <a:pt x="584809" y="78968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485584" y="173977"/>
                  </a:lnTo>
                  <a:lnTo>
                    <a:pt x="441794" y="155575"/>
                  </a:lnTo>
                  <a:lnTo>
                    <a:pt x="396252" y="142290"/>
                  </a:lnTo>
                  <a:lnTo>
                    <a:pt x="349338" y="134226"/>
                  </a:lnTo>
                  <a:lnTo>
                    <a:pt x="301434" y="131521"/>
                  </a:lnTo>
                  <a:lnTo>
                    <a:pt x="254571" y="134124"/>
                  </a:lnTo>
                  <a:lnTo>
                    <a:pt x="208622" y="141859"/>
                  </a:lnTo>
                  <a:lnTo>
                    <a:pt x="163931" y="154622"/>
                  </a:lnTo>
                  <a:lnTo>
                    <a:pt x="120878" y="172313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01" y="71412"/>
                  </a:lnTo>
                  <a:lnTo>
                    <a:pt x="94856" y="58458"/>
                  </a:lnTo>
                  <a:lnTo>
                    <a:pt x="106413" y="90170"/>
                  </a:lnTo>
                  <a:lnTo>
                    <a:pt x="115328" y="86817"/>
                  </a:lnTo>
                  <a:lnTo>
                    <a:pt x="119824" y="85217"/>
                  </a:lnTo>
                  <a:lnTo>
                    <a:pt x="107988" y="52717"/>
                  </a:lnTo>
                  <a:lnTo>
                    <a:pt x="109943" y="51866"/>
                  </a:lnTo>
                  <a:lnTo>
                    <a:pt x="156210" y="36525"/>
                  </a:lnTo>
                  <a:lnTo>
                    <a:pt x="194221" y="27686"/>
                  </a:lnTo>
                  <a:lnTo>
                    <a:pt x="200533" y="63411"/>
                  </a:lnTo>
                  <a:lnTo>
                    <a:pt x="205206" y="62534"/>
                  </a:lnTo>
                  <a:lnTo>
                    <a:pt x="214617" y="60998"/>
                  </a:lnTo>
                  <a:lnTo>
                    <a:pt x="208241" y="24841"/>
                  </a:lnTo>
                  <a:lnTo>
                    <a:pt x="252222" y="18770"/>
                  </a:lnTo>
                  <a:lnTo>
                    <a:pt x="297903" y="16687"/>
                  </a:lnTo>
                  <a:lnTo>
                    <a:pt x="297903" y="54076"/>
                  </a:lnTo>
                  <a:lnTo>
                    <a:pt x="301434" y="54013"/>
                  </a:lnTo>
                  <a:lnTo>
                    <a:pt x="305041" y="54013"/>
                  </a:lnTo>
                  <a:lnTo>
                    <a:pt x="312204" y="54203"/>
                  </a:lnTo>
                  <a:lnTo>
                    <a:pt x="312204" y="17030"/>
                  </a:lnTo>
                  <a:lnTo>
                    <a:pt x="351485" y="18846"/>
                  </a:lnTo>
                  <a:lnTo>
                    <a:pt x="400786" y="25755"/>
                  </a:lnTo>
                  <a:lnTo>
                    <a:pt x="401650" y="25971"/>
                  </a:lnTo>
                  <a:lnTo>
                    <a:pt x="395274" y="62166"/>
                  </a:lnTo>
                  <a:lnTo>
                    <a:pt x="404660" y="63881"/>
                  </a:lnTo>
                  <a:lnTo>
                    <a:pt x="409321" y="64820"/>
                  </a:lnTo>
                  <a:lnTo>
                    <a:pt x="415582" y="29273"/>
                  </a:lnTo>
                  <a:lnTo>
                    <a:pt x="449046" y="37185"/>
                  </a:lnTo>
                  <a:lnTo>
                    <a:pt x="495985" y="53035"/>
                  </a:lnTo>
                  <a:lnTo>
                    <a:pt x="501154" y="55346"/>
                  </a:lnTo>
                  <a:lnTo>
                    <a:pt x="489445" y="87515"/>
                  </a:lnTo>
                  <a:lnTo>
                    <a:pt x="498360" y="90893"/>
                  </a:lnTo>
                  <a:lnTo>
                    <a:pt x="502780" y="92659"/>
                  </a:lnTo>
                  <a:lnTo>
                    <a:pt x="514235" y="61175"/>
                  </a:lnTo>
                  <a:lnTo>
                    <a:pt x="541337" y="73228"/>
                  </a:lnTo>
                  <a:lnTo>
                    <a:pt x="584809" y="97688"/>
                  </a:lnTo>
                  <a:lnTo>
                    <a:pt x="584809" y="78968"/>
                  </a:lnTo>
                  <a:lnTo>
                    <a:pt x="554723" y="61506"/>
                  </a:lnTo>
                  <a:lnTo>
                    <a:pt x="506971" y="39611"/>
                  </a:lnTo>
                  <a:lnTo>
                    <a:pt x="457454" y="22415"/>
                  </a:lnTo>
                  <a:lnTo>
                    <a:pt x="433209" y="16522"/>
                  </a:lnTo>
                  <a:lnTo>
                    <a:pt x="406476" y="10020"/>
                  </a:lnTo>
                  <a:lnTo>
                    <a:pt x="354368" y="2514"/>
                  </a:lnTo>
                  <a:lnTo>
                    <a:pt x="301434" y="0"/>
                  </a:lnTo>
                  <a:lnTo>
                    <a:pt x="249351" y="2438"/>
                  </a:lnTo>
                  <a:lnTo>
                    <a:pt x="198056" y="9715"/>
                  </a:lnTo>
                  <a:lnTo>
                    <a:pt x="147828" y="21729"/>
                  </a:lnTo>
                  <a:lnTo>
                    <a:pt x="98996" y="38392"/>
                  </a:lnTo>
                  <a:lnTo>
                    <a:pt x="51841" y="59613"/>
                  </a:lnTo>
                  <a:lnTo>
                    <a:pt x="6705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21"/>
                  </a:lnTo>
                  <a:lnTo>
                    <a:pt x="113868" y="194805"/>
                  </a:lnTo>
                  <a:lnTo>
                    <a:pt x="164668" y="171894"/>
                  </a:lnTo>
                  <a:lnTo>
                    <a:pt x="209042" y="158724"/>
                  </a:lnTo>
                  <a:lnTo>
                    <a:pt x="254762" y="150736"/>
                  </a:lnTo>
                  <a:lnTo>
                    <a:pt x="301434" y="148043"/>
                  </a:lnTo>
                  <a:lnTo>
                    <a:pt x="349135" y="150837"/>
                  </a:lnTo>
                  <a:lnTo>
                    <a:pt x="395782" y="159156"/>
                  </a:lnTo>
                  <a:lnTo>
                    <a:pt x="440982" y="172859"/>
                  </a:lnTo>
                  <a:lnTo>
                    <a:pt x="484339" y="191833"/>
                  </a:lnTo>
                  <a:lnTo>
                    <a:pt x="525449" y="215950"/>
                  </a:lnTo>
                  <a:lnTo>
                    <a:pt x="532790" y="220853"/>
                  </a:lnTo>
                  <a:lnTo>
                    <a:pt x="546341" y="197383"/>
                  </a:lnTo>
                  <a:lnTo>
                    <a:pt x="607009" y="9229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11"/>
          <p:cNvGrpSpPr/>
          <p:nvPr/>
        </p:nvGrpSpPr>
        <p:grpSpPr>
          <a:xfrm>
            <a:off x="3794338" y="5255415"/>
            <a:ext cx="415984" cy="342011"/>
            <a:chOff x="3277120" y="5465469"/>
            <a:chExt cx="607060" cy="499109"/>
          </a:xfrm>
        </p:grpSpPr>
        <p:sp>
          <p:nvSpPr>
            <p:cNvPr id="334" name="Google Shape;334;p11"/>
            <p:cNvSpPr/>
            <p:nvPr/>
          </p:nvSpPr>
          <p:spPr>
            <a:xfrm>
              <a:off x="3277120" y="5465469"/>
              <a:ext cx="607060" cy="499109"/>
            </a:xfrm>
            <a:custGeom>
              <a:avLst/>
              <a:gdLst/>
              <a:ahLst/>
              <a:cxnLst/>
              <a:rect l="l" t="t" r="r" b="b"/>
              <a:pathLst>
                <a:path w="607060" h="499110" extrusionOk="0">
                  <a:moveTo>
                    <a:pt x="500329" y="459003"/>
                  </a:moveTo>
                  <a:lnTo>
                    <a:pt x="491553" y="455282"/>
                  </a:lnTo>
                  <a:lnTo>
                    <a:pt x="487121" y="453491"/>
                  </a:lnTo>
                  <a:lnTo>
                    <a:pt x="472528" y="493598"/>
                  </a:lnTo>
                  <a:lnTo>
                    <a:pt x="481444" y="496976"/>
                  </a:lnTo>
                  <a:lnTo>
                    <a:pt x="485863" y="498741"/>
                  </a:lnTo>
                  <a:lnTo>
                    <a:pt x="500329" y="459003"/>
                  </a:lnTo>
                  <a:close/>
                </a:path>
                <a:path w="607060" h="499110" extrusionOk="0">
                  <a:moveTo>
                    <a:pt x="607009" y="89560"/>
                  </a:moveTo>
                  <a:lnTo>
                    <a:pt x="600316" y="85318"/>
                  </a:lnTo>
                  <a:lnTo>
                    <a:pt x="584746" y="76454"/>
                  </a:lnTo>
                  <a:lnTo>
                    <a:pt x="584746" y="95084"/>
                  </a:lnTo>
                  <a:lnTo>
                    <a:pt x="527177" y="194792"/>
                  </a:lnTo>
                  <a:lnTo>
                    <a:pt x="486130" y="172313"/>
                  </a:lnTo>
                  <a:lnTo>
                    <a:pt x="443077" y="154622"/>
                  </a:lnTo>
                  <a:lnTo>
                    <a:pt x="420027" y="148043"/>
                  </a:lnTo>
                  <a:lnTo>
                    <a:pt x="398386" y="141859"/>
                  </a:lnTo>
                  <a:lnTo>
                    <a:pt x="352437" y="134124"/>
                  </a:lnTo>
                  <a:lnTo>
                    <a:pt x="305574" y="131521"/>
                  </a:lnTo>
                  <a:lnTo>
                    <a:pt x="257670" y="134226"/>
                  </a:lnTo>
                  <a:lnTo>
                    <a:pt x="210756" y="142290"/>
                  </a:lnTo>
                  <a:lnTo>
                    <a:pt x="165214" y="155575"/>
                  </a:lnTo>
                  <a:lnTo>
                    <a:pt x="121424" y="173977"/>
                  </a:lnTo>
                  <a:lnTo>
                    <a:pt x="79756" y="197383"/>
                  </a:lnTo>
                  <a:lnTo>
                    <a:pt x="22199" y="97688"/>
                  </a:lnTo>
                  <a:lnTo>
                    <a:pt x="65671" y="73228"/>
                  </a:lnTo>
                  <a:lnTo>
                    <a:pt x="111023" y="53035"/>
                  </a:lnTo>
                  <a:lnTo>
                    <a:pt x="157962" y="37185"/>
                  </a:lnTo>
                  <a:lnTo>
                    <a:pt x="206222" y="25755"/>
                  </a:lnTo>
                  <a:lnTo>
                    <a:pt x="255511" y="18846"/>
                  </a:lnTo>
                  <a:lnTo>
                    <a:pt x="305574" y="16522"/>
                  </a:lnTo>
                  <a:lnTo>
                    <a:pt x="354774" y="18770"/>
                  </a:lnTo>
                  <a:lnTo>
                    <a:pt x="403275" y="25463"/>
                  </a:lnTo>
                  <a:lnTo>
                    <a:pt x="450799" y="36525"/>
                  </a:lnTo>
                  <a:lnTo>
                    <a:pt x="497065" y="51866"/>
                  </a:lnTo>
                  <a:lnTo>
                    <a:pt x="541807" y="71412"/>
                  </a:lnTo>
                  <a:lnTo>
                    <a:pt x="584746" y="95084"/>
                  </a:lnTo>
                  <a:lnTo>
                    <a:pt x="584746" y="76454"/>
                  </a:lnTo>
                  <a:lnTo>
                    <a:pt x="508012" y="38392"/>
                  </a:lnTo>
                  <a:lnTo>
                    <a:pt x="459181" y="21729"/>
                  </a:lnTo>
                  <a:lnTo>
                    <a:pt x="408952" y="9715"/>
                  </a:lnTo>
                  <a:lnTo>
                    <a:pt x="357644" y="2438"/>
                  </a:lnTo>
                  <a:lnTo>
                    <a:pt x="305574" y="0"/>
                  </a:lnTo>
                  <a:lnTo>
                    <a:pt x="252628" y="2514"/>
                  </a:lnTo>
                  <a:lnTo>
                    <a:pt x="200520" y="10020"/>
                  </a:lnTo>
                  <a:lnTo>
                    <a:pt x="149555" y="22415"/>
                  </a:lnTo>
                  <a:lnTo>
                    <a:pt x="100037" y="39611"/>
                  </a:lnTo>
                  <a:lnTo>
                    <a:pt x="52285" y="61506"/>
                  </a:lnTo>
                  <a:lnTo>
                    <a:pt x="6604" y="88023"/>
                  </a:lnTo>
                  <a:lnTo>
                    <a:pt x="0" y="92290"/>
                  </a:lnTo>
                  <a:lnTo>
                    <a:pt x="74231" y="220853"/>
                  </a:lnTo>
                  <a:lnTo>
                    <a:pt x="81559" y="215950"/>
                  </a:lnTo>
                  <a:lnTo>
                    <a:pt x="113195" y="197383"/>
                  </a:lnTo>
                  <a:lnTo>
                    <a:pt x="166014" y="172859"/>
                  </a:lnTo>
                  <a:lnTo>
                    <a:pt x="211226" y="159156"/>
                  </a:lnTo>
                  <a:lnTo>
                    <a:pt x="257873" y="150837"/>
                  </a:lnTo>
                  <a:lnTo>
                    <a:pt x="305574" y="148043"/>
                  </a:lnTo>
                  <a:lnTo>
                    <a:pt x="352234" y="150736"/>
                  </a:lnTo>
                  <a:lnTo>
                    <a:pt x="397954" y="158724"/>
                  </a:lnTo>
                  <a:lnTo>
                    <a:pt x="442341" y="171894"/>
                  </a:lnTo>
                  <a:lnTo>
                    <a:pt x="484987" y="190131"/>
                  </a:lnTo>
                  <a:lnTo>
                    <a:pt x="525500" y="213321"/>
                  </a:lnTo>
                  <a:lnTo>
                    <a:pt x="532803" y="218084"/>
                  </a:lnTo>
                  <a:lnTo>
                    <a:pt x="546252" y="194792"/>
                  </a:lnTo>
                  <a:lnTo>
                    <a:pt x="607009" y="8956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5" name="Google Shape;335;p11"/>
            <p:cNvGrpSpPr/>
            <p:nvPr/>
          </p:nvGrpSpPr>
          <p:grpSpPr>
            <a:xfrm>
              <a:off x="3299743" y="5473737"/>
              <a:ext cx="492591" cy="283270"/>
              <a:chOff x="3299743" y="5473737"/>
              <a:chExt cx="492591" cy="283270"/>
            </a:xfrm>
          </p:grpSpPr>
          <p:sp>
            <p:nvSpPr>
              <p:cNvPr id="336" name="Google Shape;336;p11"/>
              <p:cNvSpPr/>
              <p:nvPr/>
            </p:nvSpPr>
            <p:spPr>
              <a:xfrm>
                <a:off x="3383008" y="5494597"/>
                <a:ext cx="10541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105410" h="133985" extrusionOk="0">
                    <a:moveTo>
                      <a:pt x="85509" y="0"/>
                    </a:moveTo>
                    <a:lnTo>
                      <a:pt x="63727" y="5222"/>
                    </a:lnTo>
                    <a:lnTo>
                      <a:pt x="42197" y="11344"/>
                    </a:lnTo>
                    <a:lnTo>
                      <a:pt x="20945" y="18366"/>
                    </a:lnTo>
                    <a:lnTo>
                      <a:pt x="0" y="26288"/>
                    </a:lnTo>
                    <a:lnTo>
                      <a:pt x="39154" y="133857"/>
                    </a:lnTo>
                    <a:lnTo>
                      <a:pt x="55376" y="127547"/>
                    </a:lnTo>
                    <a:lnTo>
                      <a:pt x="71837" y="121929"/>
                    </a:lnTo>
                    <a:lnTo>
                      <a:pt x="88517" y="117002"/>
                    </a:lnTo>
                    <a:lnTo>
                      <a:pt x="105397" y="112763"/>
                    </a:lnTo>
                    <a:lnTo>
                      <a:pt x="85509" y="0"/>
                    </a:lnTo>
                    <a:close/>
                  </a:path>
                </a:pathLst>
              </a:custGeom>
              <a:solidFill>
                <a:srgbClr val="32A94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3299743" y="5526459"/>
                <a:ext cx="10985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09854" h="136525" extrusionOk="0">
                    <a:moveTo>
                      <a:pt x="70078" y="0"/>
                    </a:moveTo>
                    <a:lnTo>
                      <a:pt x="52115" y="8197"/>
                    </a:lnTo>
                    <a:lnTo>
                      <a:pt x="34434" y="17059"/>
                    </a:lnTo>
                    <a:lnTo>
                      <a:pt x="17055" y="26592"/>
                    </a:lnTo>
                    <a:lnTo>
                      <a:pt x="0" y="36804"/>
                    </a:lnTo>
                    <a:lnTo>
                      <a:pt x="57251" y="135953"/>
                    </a:lnTo>
                    <a:lnTo>
                      <a:pt x="69925" y="128171"/>
                    </a:lnTo>
                    <a:lnTo>
                      <a:pt x="82829" y="120867"/>
                    </a:lnTo>
                    <a:lnTo>
                      <a:pt x="95952" y="114041"/>
                    </a:lnTo>
                    <a:lnTo>
                      <a:pt x="109283" y="107696"/>
                    </a:lnTo>
                    <a:lnTo>
                      <a:pt x="70078" y="0"/>
                    </a:lnTo>
                    <a:close/>
                  </a:path>
                </a:pathLst>
              </a:custGeom>
              <a:solidFill>
                <a:srgbClr val="20855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3467575" y="5628737"/>
                <a:ext cx="13906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28270" extrusionOk="0">
                    <a:moveTo>
                      <a:pt x="0" y="0"/>
                    </a:moveTo>
                    <a:lnTo>
                      <a:pt x="47487" y="64152"/>
                    </a:lnTo>
                    <a:lnTo>
                      <a:pt x="73005" y="98118"/>
                    </a:lnTo>
                    <a:lnTo>
                      <a:pt x="102328" y="126315"/>
                    </a:lnTo>
                    <a:lnTo>
                      <a:pt x="112679" y="127788"/>
                    </a:lnTo>
                    <a:lnTo>
                      <a:pt x="122827" y="125274"/>
                    </a:lnTo>
                    <a:lnTo>
                      <a:pt x="131533" y="118833"/>
                    </a:lnTo>
                    <a:lnTo>
                      <a:pt x="133425" y="115646"/>
                    </a:lnTo>
                    <a:lnTo>
                      <a:pt x="106667" y="115646"/>
                    </a:lnTo>
                    <a:lnTo>
                      <a:pt x="94957" y="105054"/>
                    </a:lnTo>
                    <a:lnTo>
                      <a:pt x="94500" y="96024"/>
                    </a:lnTo>
                    <a:lnTo>
                      <a:pt x="105079" y="84302"/>
                    </a:lnTo>
                    <a:lnTo>
                      <a:pt x="114122" y="83845"/>
                    </a:lnTo>
                    <a:lnTo>
                      <a:pt x="132189" y="83845"/>
                    </a:lnTo>
                    <a:lnTo>
                      <a:pt x="129578" y="80314"/>
                    </a:lnTo>
                    <a:lnTo>
                      <a:pt x="104616" y="63506"/>
                    </a:lnTo>
                    <a:lnTo>
                      <a:pt x="60598" y="36371"/>
                    </a:lnTo>
                    <a:lnTo>
                      <a:pt x="0" y="0"/>
                    </a:lnTo>
                    <a:close/>
                  </a:path>
                  <a:path w="139064" h="128270" extrusionOk="0">
                    <a:moveTo>
                      <a:pt x="132189" y="83845"/>
                    </a:moveTo>
                    <a:lnTo>
                      <a:pt x="114122" y="83845"/>
                    </a:lnTo>
                    <a:lnTo>
                      <a:pt x="125831" y="94424"/>
                    </a:lnTo>
                    <a:lnTo>
                      <a:pt x="126301" y="103466"/>
                    </a:lnTo>
                    <a:lnTo>
                      <a:pt x="115709" y="115189"/>
                    </a:lnTo>
                    <a:lnTo>
                      <a:pt x="106667" y="115646"/>
                    </a:lnTo>
                    <a:lnTo>
                      <a:pt x="133425" y="115646"/>
                    </a:lnTo>
                    <a:lnTo>
                      <a:pt x="137059" y="109520"/>
                    </a:lnTo>
                    <a:lnTo>
                      <a:pt x="138533" y="99169"/>
                    </a:lnTo>
                    <a:lnTo>
                      <a:pt x="136018" y="89021"/>
                    </a:lnTo>
                    <a:lnTo>
                      <a:pt x="132189" y="83845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>
                <a:off x="3366884" y="5473737"/>
                <a:ext cx="425450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425450" h="84454" extrusionOk="0">
                    <a:moveTo>
                      <a:pt x="27800" y="79248"/>
                    </a:moveTo>
                    <a:lnTo>
                      <a:pt x="13208" y="39154"/>
                    </a:lnTo>
                    <a:lnTo>
                      <a:pt x="8775" y="40932"/>
                    </a:lnTo>
                    <a:lnTo>
                      <a:pt x="0" y="44653"/>
                    </a:lnTo>
                    <a:lnTo>
                      <a:pt x="14465" y="84391"/>
                    </a:lnTo>
                    <a:lnTo>
                      <a:pt x="18884" y="82626"/>
                    </a:lnTo>
                    <a:lnTo>
                      <a:pt x="27800" y="79248"/>
                    </a:lnTo>
                    <a:close/>
                  </a:path>
                  <a:path w="425450" h="84454" extrusionOk="0">
                    <a:moveTo>
                      <a:pt x="121970" y="53898"/>
                    </a:moveTo>
                    <a:lnTo>
                      <a:pt x="114147" y="9537"/>
                    </a:lnTo>
                    <a:lnTo>
                      <a:pt x="109461" y="10426"/>
                    </a:lnTo>
                    <a:lnTo>
                      <a:pt x="100139" y="12395"/>
                    </a:lnTo>
                    <a:lnTo>
                      <a:pt x="107924" y="56553"/>
                    </a:lnTo>
                    <a:lnTo>
                      <a:pt x="112585" y="55613"/>
                    </a:lnTo>
                    <a:lnTo>
                      <a:pt x="121970" y="53898"/>
                    </a:lnTo>
                    <a:close/>
                  </a:path>
                  <a:path w="425450" h="84454" extrusionOk="0">
                    <a:moveTo>
                      <a:pt x="219341" y="63"/>
                    </a:moveTo>
                    <a:lnTo>
                      <a:pt x="212204" y="0"/>
                    </a:lnTo>
                    <a:lnTo>
                      <a:pt x="205041" y="203"/>
                    </a:lnTo>
                    <a:lnTo>
                      <a:pt x="205041" y="45935"/>
                    </a:lnTo>
                    <a:lnTo>
                      <a:pt x="212204" y="45745"/>
                    </a:lnTo>
                    <a:lnTo>
                      <a:pt x="215811" y="45745"/>
                    </a:lnTo>
                    <a:lnTo>
                      <a:pt x="219341" y="45808"/>
                    </a:lnTo>
                    <a:lnTo>
                      <a:pt x="219341" y="63"/>
                    </a:lnTo>
                    <a:close/>
                  </a:path>
                  <a:path w="425450" h="84454" extrusionOk="0">
                    <a:moveTo>
                      <a:pt x="324510" y="10960"/>
                    </a:moveTo>
                    <a:lnTo>
                      <a:pt x="315175" y="9093"/>
                    </a:lnTo>
                    <a:lnTo>
                      <a:pt x="310464" y="8267"/>
                    </a:lnTo>
                    <a:lnTo>
                      <a:pt x="302628" y="52730"/>
                    </a:lnTo>
                    <a:lnTo>
                      <a:pt x="312051" y="54267"/>
                    </a:lnTo>
                    <a:lnTo>
                      <a:pt x="316725" y="55143"/>
                    </a:lnTo>
                    <a:lnTo>
                      <a:pt x="324510" y="10960"/>
                    </a:lnTo>
                    <a:close/>
                  </a:path>
                  <a:path w="425450" h="84454" extrusionOk="0">
                    <a:moveTo>
                      <a:pt x="425373" y="41960"/>
                    </a:moveTo>
                    <a:lnTo>
                      <a:pt x="420979" y="40119"/>
                    </a:lnTo>
                    <a:lnTo>
                      <a:pt x="412089" y="36639"/>
                    </a:lnTo>
                    <a:lnTo>
                      <a:pt x="397421" y="76949"/>
                    </a:lnTo>
                    <a:lnTo>
                      <a:pt x="401916" y="78549"/>
                    </a:lnTo>
                    <a:lnTo>
                      <a:pt x="410832" y="81902"/>
                    </a:lnTo>
                    <a:lnTo>
                      <a:pt x="425373" y="4196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340" name="Google Shape;340;p11"/>
          <p:cNvGraphicFramePr/>
          <p:nvPr/>
        </p:nvGraphicFramePr>
        <p:xfrm>
          <a:off x="4485507" y="1831975"/>
          <a:ext cx="3717500" cy="4504875"/>
        </p:xfrm>
        <a:graphic>
          <a:graphicData uri="http://schemas.openxmlformats.org/drawingml/2006/table">
            <a:tbl>
              <a:tblPr firstRow="1" bandRow="1">
                <a:noFill/>
                <a:tableStyleId>{25F29C49-6F2D-406A-95D4-8519C248C8E1}</a:tableStyleId>
              </a:tblPr>
              <a:tblGrid>
                <a:gridCol w="37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Performance économique</a:t>
                      </a:r>
                      <a:endParaRPr sz="1802">
                        <a:solidFill>
                          <a:schemeClr val="accent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225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225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225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41" name="Google Shape;341;p11"/>
          <p:cNvGrpSpPr/>
          <p:nvPr/>
        </p:nvGrpSpPr>
        <p:grpSpPr>
          <a:xfrm>
            <a:off x="7685907" y="4043728"/>
            <a:ext cx="415984" cy="199320"/>
            <a:chOff x="3260205" y="5871553"/>
            <a:chExt cx="607060" cy="290875"/>
          </a:xfrm>
        </p:grpSpPr>
        <p:sp>
          <p:nvSpPr>
            <p:cNvPr id="342" name="Google Shape;342;p11"/>
            <p:cNvSpPr/>
            <p:nvPr/>
          </p:nvSpPr>
          <p:spPr>
            <a:xfrm>
              <a:off x="3260205" y="5871553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415991" y="148043"/>
                  </a:moveTo>
                  <a:lnTo>
                    <a:pt x="301434" y="148043"/>
                  </a:lnTo>
                  <a:lnTo>
                    <a:pt x="349134" y="150841"/>
                  </a:lnTo>
                  <a:lnTo>
                    <a:pt x="395786" y="159152"/>
                  </a:lnTo>
                  <a:lnTo>
                    <a:pt x="440991" y="172856"/>
                  </a:lnTo>
                  <a:lnTo>
                    <a:pt x="484345" y="191829"/>
                  </a:lnTo>
                  <a:lnTo>
                    <a:pt x="525449" y="215950"/>
                  </a:lnTo>
                  <a:lnTo>
                    <a:pt x="532790" y="220852"/>
                  </a:lnTo>
                  <a:lnTo>
                    <a:pt x="546339" y="197383"/>
                  </a:lnTo>
                  <a:lnTo>
                    <a:pt x="527253" y="197383"/>
                  </a:lnTo>
                  <a:lnTo>
                    <a:pt x="485588" y="173976"/>
                  </a:lnTo>
                  <a:lnTo>
                    <a:pt x="441799" y="155573"/>
                  </a:lnTo>
                  <a:lnTo>
                    <a:pt x="415991" y="148043"/>
                  </a:lnTo>
                  <a:close/>
                </a:path>
                <a:path w="607060" h="220979" extrusionOk="0">
                  <a:moveTo>
                    <a:pt x="301434" y="0"/>
                  </a:moveTo>
                  <a:lnTo>
                    <a:pt x="249357" y="2443"/>
                  </a:lnTo>
                  <a:lnTo>
                    <a:pt x="198053" y="9715"/>
                  </a:lnTo>
                  <a:lnTo>
                    <a:pt x="147829" y="21728"/>
                  </a:lnTo>
                  <a:lnTo>
                    <a:pt x="98990" y="38391"/>
                  </a:lnTo>
                  <a:lnTo>
                    <a:pt x="51843" y="59617"/>
                  </a:lnTo>
                  <a:lnTo>
                    <a:pt x="6692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34"/>
                  </a:lnTo>
                  <a:lnTo>
                    <a:pt x="113884" y="194805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10" y="71411"/>
                  </a:lnTo>
                  <a:lnTo>
                    <a:pt x="109946" y="51865"/>
                  </a:lnTo>
                  <a:lnTo>
                    <a:pt x="156211" y="36526"/>
                  </a:lnTo>
                  <a:lnTo>
                    <a:pt x="203730" y="25472"/>
                  </a:lnTo>
                  <a:lnTo>
                    <a:pt x="252229" y="18782"/>
                  </a:lnTo>
                  <a:lnTo>
                    <a:pt x="301434" y="16535"/>
                  </a:lnTo>
                  <a:lnTo>
                    <a:pt x="433259" y="16535"/>
                  </a:lnTo>
                  <a:lnTo>
                    <a:pt x="406485" y="10025"/>
                  </a:lnTo>
                  <a:lnTo>
                    <a:pt x="354374" y="2521"/>
                  </a:lnTo>
                  <a:lnTo>
                    <a:pt x="301434" y="0"/>
                  </a:lnTo>
                  <a:close/>
                </a:path>
                <a:path w="607060" h="220979" extrusionOk="0">
                  <a:moveTo>
                    <a:pt x="433259" y="16535"/>
                  </a:moveTo>
                  <a:lnTo>
                    <a:pt x="301434" y="16535"/>
                  </a:lnTo>
                  <a:lnTo>
                    <a:pt x="351490" y="18857"/>
                  </a:lnTo>
                  <a:lnTo>
                    <a:pt x="400787" y="25769"/>
                  </a:lnTo>
                  <a:lnTo>
                    <a:pt x="449046" y="37190"/>
                  </a:lnTo>
                  <a:lnTo>
                    <a:pt x="495989" y="53038"/>
                  </a:lnTo>
                  <a:lnTo>
                    <a:pt x="541336" y="73231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546339" y="197383"/>
                  </a:lnTo>
                  <a:lnTo>
                    <a:pt x="607009" y="92290"/>
                  </a:lnTo>
                  <a:lnTo>
                    <a:pt x="600417" y="88023"/>
                  </a:lnTo>
                  <a:lnTo>
                    <a:pt x="554732" y="61509"/>
                  </a:lnTo>
                  <a:lnTo>
                    <a:pt x="506975" y="39610"/>
                  </a:lnTo>
                  <a:lnTo>
                    <a:pt x="457455" y="22418"/>
                  </a:lnTo>
                  <a:lnTo>
                    <a:pt x="433259" y="16535"/>
                  </a:lnTo>
                  <a:close/>
                </a:path>
                <a:path w="607060" h="220979" extrusionOk="0">
                  <a:moveTo>
                    <a:pt x="301434" y="131521"/>
                  </a:moveTo>
                  <a:lnTo>
                    <a:pt x="254579" y="134124"/>
                  </a:lnTo>
                  <a:lnTo>
                    <a:pt x="208625" y="141862"/>
                  </a:lnTo>
                  <a:lnTo>
                    <a:pt x="163939" y="154627"/>
                  </a:lnTo>
                  <a:lnTo>
                    <a:pt x="120890" y="172310"/>
                  </a:lnTo>
                  <a:lnTo>
                    <a:pt x="79844" y="194805"/>
                  </a:lnTo>
                  <a:lnTo>
                    <a:pt x="113884" y="194805"/>
                  </a:lnTo>
                  <a:lnTo>
                    <a:pt x="122030" y="190143"/>
                  </a:lnTo>
                  <a:lnTo>
                    <a:pt x="164677" y="171901"/>
                  </a:lnTo>
                  <a:lnTo>
                    <a:pt x="209057" y="158725"/>
                  </a:lnTo>
                  <a:lnTo>
                    <a:pt x="254774" y="150733"/>
                  </a:lnTo>
                  <a:lnTo>
                    <a:pt x="301434" y="148043"/>
                  </a:lnTo>
                  <a:lnTo>
                    <a:pt x="415991" y="148043"/>
                  </a:lnTo>
                  <a:lnTo>
                    <a:pt x="396260" y="142287"/>
                  </a:lnTo>
                  <a:lnTo>
                    <a:pt x="349347" y="134231"/>
                  </a:lnTo>
                  <a:lnTo>
                    <a:pt x="301434" y="13152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3" name="Google Shape;343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2900" y="5879821"/>
              <a:ext cx="394418" cy="2826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4" name="Google Shape;344;p11"/>
          <p:cNvGrpSpPr/>
          <p:nvPr/>
        </p:nvGrpSpPr>
        <p:grpSpPr>
          <a:xfrm>
            <a:off x="7685907" y="2735784"/>
            <a:ext cx="415984" cy="197508"/>
            <a:chOff x="3260166" y="6222250"/>
            <a:chExt cx="607060" cy="288231"/>
          </a:xfrm>
        </p:grpSpPr>
        <p:sp>
          <p:nvSpPr>
            <p:cNvPr id="345" name="Google Shape;345;p11"/>
            <p:cNvSpPr/>
            <p:nvPr/>
          </p:nvSpPr>
          <p:spPr>
            <a:xfrm>
              <a:off x="3572371" y="6239268"/>
              <a:ext cx="89535" cy="121920"/>
            </a:xfrm>
            <a:custGeom>
              <a:avLst/>
              <a:gdLst/>
              <a:ahLst/>
              <a:cxnLst/>
              <a:rect l="l" t="t" r="r" b="b"/>
              <a:pathLst>
                <a:path w="89535" h="121920" extrusionOk="0">
                  <a:moveTo>
                    <a:pt x="0" y="0"/>
                  </a:moveTo>
                  <a:lnTo>
                    <a:pt x="0" y="114363"/>
                  </a:lnTo>
                  <a:lnTo>
                    <a:pt x="17576" y="115174"/>
                  </a:lnTo>
                  <a:lnTo>
                    <a:pt x="35034" y="116708"/>
                  </a:lnTo>
                  <a:lnTo>
                    <a:pt x="52361" y="118958"/>
                  </a:lnTo>
                  <a:lnTo>
                    <a:pt x="69545" y="121920"/>
                  </a:lnTo>
                  <a:lnTo>
                    <a:pt x="89395" y="9283"/>
                  </a:lnTo>
                  <a:lnTo>
                    <a:pt x="67301" y="5570"/>
                  </a:lnTo>
                  <a:lnTo>
                    <a:pt x="45021" y="2779"/>
                  </a:lnTo>
                  <a:lnTo>
                    <a:pt x="22579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3468439" y="6239136"/>
              <a:ext cx="90170" cy="121285"/>
            </a:xfrm>
            <a:custGeom>
              <a:avLst/>
              <a:gdLst/>
              <a:ahLst/>
              <a:cxnLst/>
              <a:rect l="l" t="t" r="r" b="b"/>
              <a:pathLst>
                <a:path w="90170" h="121285" extrusionOk="0">
                  <a:moveTo>
                    <a:pt x="89636" y="0"/>
                  </a:moveTo>
                  <a:lnTo>
                    <a:pt x="67019" y="621"/>
                  </a:lnTo>
                  <a:lnTo>
                    <a:pt x="44523" y="2179"/>
                  </a:lnTo>
                  <a:lnTo>
                    <a:pt x="22174" y="4673"/>
                  </a:lnTo>
                  <a:lnTo>
                    <a:pt x="0" y="8102"/>
                  </a:lnTo>
                  <a:lnTo>
                    <a:pt x="19862" y="120726"/>
                  </a:lnTo>
                  <a:lnTo>
                    <a:pt x="37121" y="118051"/>
                  </a:lnTo>
                  <a:lnTo>
                    <a:pt x="54516" y="116103"/>
                  </a:lnTo>
                  <a:lnTo>
                    <a:pt x="72028" y="114879"/>
                  </a:lnTo>
                  <a:lnTo>
                    <a:pt x="89636" y="114376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89B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3368259" y="6249914"/>
              <a:ext cx="106045" cy="133350"/>
            </a:xfrm>
            <a:custGeom>
              <a:avLst/>
              <a:gdLst/>
              <a:ahLst/>
              <a:cxnLst/>
              <a:rect l="l" t="t" r="r" b="b"/>
              <a:pathLst>
                <a:path w="106045" h="133350" extrusionOk="0">
                  <a:moveTo>
                    <a:pt x="86144" y="0"/>
                  </a:moveTo>
                  <a:lnTo>
                    <a:pt x="64209" y="4958"/>
                  </a:lnTo>
                  <a:lnTo>
                    <a:pt x="42524" y="10834"/>
                  </a:lnTo>
                  <a:lnTo>
                    <a:pt x="21112" y="17618"/>
                  </a:lnTo>
                  <a:lnTo>
                    <a:pt x="0" y="25298"/>
                  </a:lnTo>
                  <a:lnTo>
                    <a:pt x="39141" y="132854"/>
                  </a:lnTo>
                  <a:lnTo>
                    <a:pt x="55530" y="126765"/>
                  </a:lnTo>
                  <a:lnTo>
                    <a:pt x="72150" y="121364"/>
                  </a:lnTo>
                  <a:lnTo>
                    <a:pt x="88981" y="116663"/>
                  </a:lnTo>
                  <a:lnTo>
                    <a:pt x="106006" y="112674"/>
                  </a:lnTo>
                  <a:lnTo>
                    <a:pt x="86144" y="0"/>
                  </a:lnTo>
                  <a:close/>
                </a:path>
              </a:pathLst>
            </a:custGeom>
            <a:solidFill>
              <a:srgbClr val="32A94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3655913" y="6251376"/>
              <a:ext cx="105410" cy="133985"/>
            </a:xfrm>
            <a:custGeom>
              <a:avLst/>
              <a:gdLst/>
              <a:ahLst/>
              <a:cxnLst/>
              <a:rect l="l" t="t" r="r" b="b"/>
              <a:pathLst>
                <a:path w="105410" h="133985" extrusionOk="0">
                  <a:moveTo>
                    <a:pt x="19875" y="0"/>
                  </a:moveTo>
                  <a:lnTo>
                    <a:pt x="0" y="112763"/>
                  </a:lnTo>
                  <a:lnTo>
                    <a:pt x="16879" y="117002"/>
                  </a:lnTo>
                  <a:lnTo>
                    <a:pt x="33558" y="121929"/>
                  </a:lnTo>
                  <a:lnTo>
                    <a:pt x="50015" y="127547"/>
                  </a:lnTo>
                  <a:lnTo>
                    <a:pt x="66230" y="133858"/>
                  </a:lnTo>
                  <a:lnTo>
                    <a:pt x="105384" y="26289"/>
                  </a:lnTo>
                  <a:lnTo>
                    <a:pt x="84446" y="18366"/>
                  </a:lnTo>
                  <a:lnTo>
                    <a:pt x="63196" y="11344"/>
                  </a:lnTo>
                  <a:lnTo>
                    <a:pt x="41664" y="5222"/>
                  </a:lnTo>
                  <a:lnTo>
                    <a:pt x="19875" y="0"/>
                  </a:lnTo>
                  <a:close/>
                </a:path>
              </a:pathLst>
            </a:custGeom>
            <a:solidFill>
              <a:srgbClr val="EE7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3282863" y="6280587"/>
              <a:ext cx="111760" cy="136525"/>
            </a:xfrm>
            <a:custGeom>
              <a:avLst/>
              <a:gdLst/>
              <a:ahLst/>
              <a:cxnLst/>
              <a:rect l="l" t="t" r="r" b="b"/>
              <a:pathLst>
                <a:path w="111760" h="136525" extrusionOk="0">
                  <a:moveTo>
                    <a:pt x="72136" y="0"/>
                  </a:moveTo>
                  <a:lnTo>
                    <a:pt x="53640" y="8156"/>
                  </a:lnTo>
                  <a:lnTo>
                    <a:pt x="35434" y="17011"/>
                  </a:lnTo>
                  <a:lnTo>
                    <a:pt x="17545" y="26571"/>
                  </a:lnTo>
                  <a:lnTo>
                    <a:pt x="0" y="36842"/>
                  </a:lnTo>
                  <a:lnTo>
                    <a:pt x="57264" y="136016"/>
                  </a:lnTo>
                  <a:lnTo>
                    <a:pt x="70430" y="128166"/>
                  </a:lnTo>
                  <a:lnTo>
                    <a:pt x="83839" y="120824"/>
                  </a:lnTo>
                  <a:lnTo>
                    <a:pt x="97476" y="113992"/>
                  </a:lnTo>
                  <a:lnTo>
                    <a:pt x="111328" y="107670"/>
                  </a:lnTo>
                  <a:lnTo>
                    <a:pt x="72136" y="0"/>
                  </a:lnTo>
                  <a:close/>
                </a:path>
              </a:pathLst>
            </a:custGeom>
            <a:solidFill>
              <a:srgbClr val="20855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3735282" y="6283236"/>
              <a:ext cx="109855" cy="136525"/>
            </a:xfrm>
            <a:custGeom>
              <a:avLst/>
              <a:gdLst/>
              <a:ahLst/>
              <a:cxnLst/>
              <a:rect l="l" t="t" r="r" b="b"/>
              <a:pathLst>
                <a:path w="109854" h="136525" extrusionOk="0">
                  <a:moveTo>
                    <a:pt x="39192" y="0"/>
                  </a:moveTo>
                  <a:lnTo>
                    <a:pt x="0" y="107695"/>
                  </a:lnTo>
                  <a:lnTo>
                    <a:pt x="13330" y="114041"/>
                  </a:lnTo>
                  <a:lnTo>
                    <a:pt x="26454" y="120867"/>
                  </a:lnTo>
                  <a:lnTo>
                    <a:pt x="39358" y="128171"/>
                  </a:lnTo>
                  <a:lnTo>
                    <a:pt x="52031" y="135953"/>
                  </a:lnTo>
                  <a:lnTo>
                    <a:pt x="109270" y="36804"/>
                  </a:lnTo>
                  <a:lnTo>
                    <a:pt x="92222" y="26592"/>
                  </a:lnTo>
                  <a:lnTo>
                    <a:pt x="74845" y="17059"/>
                  </a:lnTo>
                  <a:lnTo>
                    <a:pt x="57162" y="8197"/>
                  </a:lnTo>
                  <a:lnTo>
                    <a:pt x="39192" y="0"/>
                  </a:lnTo>
                  <a:close/>
                </a:path>
              </a:pathLst>
            </a:custGeom>
            <a:solidFill>
              <a:srgbClr val="E31D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1" name="Google Shape;351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37769" y="6438269"/>
              <a:ext cx="170212" cy="7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Google Shape;352;p11"/>
            <p:cNvSpPr/>
            <p:nvPr/>
          </p:nvSpPr>
          <p:spPr>
            <a:xfrm>
              <a:off x="3260166" y="6222250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607009" y="92290"/>
                  </a:moveTo>
                  <a:lnTo>
                    <a:pt x="600417" y="88023"/>
                  </a:lnTo>
                  <a:lnTo>
                    <a:pt x="584809" y="78968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485584" y="173977"/>
                  </a:lnTo>
                  <a:lnTo>
                    <a:pt x="441794" y="155575"/>
                  </a:lnTo>
                  <a:lnTo>
                    <a:pt x="396252" y="142290"/>
                  </a:lnTo>
                  <a:lnTo>
                    <a:pt x="349338" y="134226"/>
                  </a:lnTo>
                  <a:lnTo>
                    <a:pt x="301434" y="131521"/>
                  </a:lnTo>
                  <a:lnTo>
                    <a:pt x="254571" y="134124"/>
                  </a:lnTo>
                  <a:lnTo>
                    <a:pt x="208622" y="141859"/>
                  </a:lnTo>
                  <a:lnTo>
                    <a:pt x="163931" y="154622"/>
                  </a:lnTo>
                  <a:lnTo>
                    <a:pt x="120878" y="172313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01" y="71412"/>
                  </a:lnTo>
                  <a:lnTo>
                    <a:pt x="94856" y="58458"/>
                  </a:lnTo>
                  <a:lnTo>
                    <a:pt x="106413" y="90170"/>
                  </a:lnTo>
                  <a:lnTo>
                    <a:pt x="115328" y="86817"/>
                  </a:lnTo>
                  <a:lnTo>
                    <a:pt x="119824" y="85217"/>
                  </a:lnTo>
                  <a:lnTo>
                    <a:pt x="107988" y="52717"/>
                  </a:lnTo>
                  <a:lnTo>
                    <a:pt x="109943" y="51866"/>
                  </a:lnTo>
                  <a:lnTo>
                    <a:pt x="156210" y="36525"/>
                  </a:lnTo>
                  <a:lnTo>
                    <a:pt x="194221" y="27686"/>
                  </a:lnTo>
                  <a:lnTo>
                    <a:pt x="200533" y="63411"/>
                  </a:lnTo>
                  <a:lnTo>
                    <a:pt x="205206" y="62534"/>
                  </a:lnTo>
                  <a:lnTo>
                    <a:pt x="214617" y="60998"/>
                  </a:lnTo>
                  <a:lnTo>
                    <a:pt x="208241" y="24841"/>
                  </a:lnTo>
                  <a:lnTo>
                    <a:pt x="252222" y="18770"/>
                  </a:lnTo>
                  <a:lnTo>
                    <a:pt x="297903" y="16687"/>
                  </a:lnTo>
                  <a:lnTo>
                    <a:pt x="297903" y="54076"/>
                  </a:lnTo>
                  <a:lnTo>
                    <a:pt x="301434" y="54013"/>
                  </a:lnTo>
                  <a:lnTo>
                    <a:pt x="305041" y="54013"/>
                  </a:lnTo>
                  <a:lnTo>
                    <a:pt x="312204" y="54203"/>
                  </a:lnTo>
                  <a:lnTo>
                    <a:pt x="312204" y="17030"/>
                  </a:lnTo>
                  <a:lnTo>
                    <a:pt x="351485" y="18846"/>
                  </a:lnTo>
                  <a:lnTo>
                    <a:pt x="400786" y="25755"/>
                  </a:lnTo>
                  <a:lnTo>
                    <a:pt x="401650" y="25971"/>
                  </a:lnTo>
                  <a:lnTo>
                    <a:pt x="395274" y="62166"/>
                  </a:lnTo>
                  <a:lnTo>
                    <a:pt x="404660" y="63881"/>
                  </a:lnTo>
                  <a:lnTo>
                    <a:pt x="409321" y="64820"/>
                  </a:lnTo>
                  <a:lnTo>
                    <a:pt x="415582" y="29273"/>
                  </a:lnTo>
                  <a:lnTo>
                    <a:pt x="449046" y="37185"/>
                  </a:lnTo>
                  <a:lnTo>
                    <a:pt x="495985" y="53035"/>
                  </a:lnTo>
                  <a:lnTo>
                    <a:pt x="501154" y="55346"/>
                  </a:lnTo>
                  <a:lnTo>
                    <a:pt x="489445" y="87515"/>
                  </a:lnTo>
                  <a:lnTo>
                    <a:pt x="498360" y="90893"/>
                  </a:lnTo>
                  <a:lnTo>
                    <a:pt x="502780" y="92659"/>
                  </a:lnTo>
                  <a:lnTo>
                    <a:pt x="514235" y="61175"/>
                  </a:lnTo>
                  <a:lnTo>
                    <a:pt x="541337" y="73228"/>
                  </a:lnTo>
                  <a:lnTo>
                    <a:pt x="584809" y="97688"/>
                  </a:lnTo>
                  <a:lnTo>
                    <a:pt x="584809" y="78968"/>
                  </a:lnTo>
                  <a:lnTo>
                    <a:pt x="554723" y="61506"/>
                  </a:lnTo>
                  <a:lnTo>
                    <a:pt x="506971" y="39611"/>
                  </a:lnTo>
                  <a:lnTo>
                    <a:pt x="457454" y="22415"/>
                  </a:lnTo>
                  <a:lnTo>
                    <a:pt x="433209" y="16522"/>
                  </a:lnTo>
                  <a:lnTo>
                    <a:pt x="406476" y="10020"/>
                  </a:lnTo>
                  <a:lnTo>
                    <a:pt x="354368" y="2514"/>
                  </a:lnTo>
                  <a:lnTo>
                    <a:pt x="301434" y="0"/>
                  </a:lnTo>
                  <a:lnTo>
                    <a:pt x="249351" y="2438"/>
                  </a:lnTo>
                  <a:lnTo>
                    <a:pt x="198056" y="9715"/>
                  </a:lnTo>
                  <a:lnTo>
                    <a:pt x="147828" y="21729"/>
                  </a:lnTo>
                  <a:lnTo>
                    <a:pt x="98996" y="38392"/>
                  </a:lnTo>
                  <a:lnTo>
                    <a:pt x="51841" y="59613"/>
                  </a:lnTo>
                  <a:lnTo>
                    <a:pt x="6705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21"/>
                  </a:lnTo>
                  <a:lnTo>
                    <a:pt x="113868" y="194805"/>
                  </a:lnTo>
                  <a:lnTo>
                    <a:pt x="164668" y="171894"/>
                  </a:lnTo>
                  <a:lnTo>
                    <a:pt x="209042" y="158724"/>
                  </a:lnTo>
                  <a:lnTo>
                    <a:pt x="254762" y="150736"/>
                  </a:lnTo>
                  <a:lnTo>
                    <a:pt x="301434" y="148043"/>
                  </a:lnTo>
                  <a:lnTo>
                    <a:pt x="349135" y="150837"/>
                  </a:lnTo>
                  <a:lnTo>
                    <a:pt x="395782" y="159156"/>
                  </a:lnTo>
                  <a:lnTo>
                    <a:pt x="440982" y="172859"/>
                  </a:lnTo>
                  <a:lnTo>
                    <a:pt x="484339" y="191833"/>
                  </a:lnTo>
                  <a:lnTo>
                    <a:pt x="525449" y="215950"/>
                  </a:lnTo>
                  <a:lnTo>
                    <a:pt x="532790" y="220853"/>
                  </a:lnTo>
                  <a:lnTo>
                    <a:pt x="546341" y="197383"/>
                  </a:lnTo>
                  <a:lnTo>
                    <a:pt x="607009" y="9229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11"/>
          <p:cNvGrpSpPr/>
          <p:nvPr/>
        </p:nvGrpSpPr>
        <p:grpSpPr>
          <a:xfrm>
            <a:off x="7663895" y="5255415"/>
            <a:ext cx="415984" cy="342011"/>
            <a:chOff x="3277120" y="5465469"/>
            <a:chExt cx="607060" cy="499109"/>
          </a:xfrm>
        </p:grpSpPr>
        <p:sp>
          <p:nvSpPr>
            <p:cNvPr id="354" name="Google Shape;354;p11"/>
            <p:cNvSpPr/>
            <p:nvPr/>
          </p:nvSpPr>
          <p:spPr>
            <a:xfrm>
              <a:off x="3277120" y="5465469"/>
              <a:ext cx="607060" cy="499109"/>
            </a:xfrm>
            <a:custGeom>
              <a:avLst/>
              <a:gdLst/>
              <a:ahLst/>
              <a:cxnLst/>
              <a:rect l="l" t="t" r="r" b="b"/>
              <a:pathLst>
                <a:path w="607060" h="499110" extrusionOk="0">
                  <a:moveTo>
                    <a:pt x="500329" y="459003"/>
                  </a:moveTo>
                  <a:lnTo>
                    <a:pt x="491553" y="455282"/>
                  </a:lnTo>
                  <a:lnTo>
                    <a:pt x="487121" y="453491"/>
                  </a:lnTo>
                  <a:lnTo>
                    <a:pt x="472528" y="493598"/>
                  </a:lnTo>
                  <a:lnTo>
                    <a:pt x="481444" y="496976"/>
                  </a:lnTo>
                  <a:lnTo>
                    <a:pt x="485863" y="498741"/>
                  </a:lnTo>
                  <a:lnTo>
                    <a:pt x="500329" y="459003"/>
                  </a:lnTo>
                  <a:close/>
                </a:path>
                <a:path w="607060" h="499110" extrusionOk="0">
                  <a:moveTo>
                    <a:pt x="607009" y="89560"/>
                  </a:moveTo>
                  <a:lnTo>
                    <a:pt x="600316" y="85318"/>
                  </a:lnTo>
                  <a:lnTo>
                    <a:pt x="584746" y="76454"/>
                  </a:lnTo>
                  <a:lnTo>
                    <a:pt x="584746" y="95084"/>
                  </a:lnTo>
                  <a:lnTo>
                    <a:pt x="527177" y="194792"/>
                  </a:lnTo>
                  <a:lnTo>
                    <a:pt x="486130" y="172313"/>
                  </a:lnTo>
                  <a:lnTo>
                    <a:pt x="443077" y="154622"/>
                  </a:lnTo>
                  <a:lnTo>
                    <a:pt x="420027" y="148043"/>
                  </a:lnTo>
                  <a:lnTo>
                    <a:pt x="398386" y="141859"/>
                  </a:lnTo>
                  <a:lnTo>
                    <a:pt x="352437" y="134124"/>
                  </a:lnTo>
                  <a:lnTo>
                    <a:pt x="305574" y="131521"/>
                  </a:lnTo>
                  <a:lnTo>
                    <a:pt x="257670" y="134226"/>
                  </a:lnTo>
                  <a:lnTo>
                    <a:pt x="210756" y="142290"/>
                  </a:lnTo>
                  <a:lnTo>
                    <a:pt x="165214" y="155575"/>
                  </a:lnTo>
                  <a:lnTo>
                    <a:pt x="121424" y="173977"/>
                  </a:lnTo>
                  <a:lnTo>
                    <a:pt x="79756" y="197383"/>
                  </a:lnTo>
                  <a:lnTo>
                    <a:pt x="22199" y="97688"/>
                  </a:lnTo>
                  <a:lnTo>
                    <a:pt x="65671" y="73228"/>
                  </a:lnTo>
                  <a:lnTo>
                    <a:pt x="111023" y="53035"/>
                  </a:lnTo>
                  <a:lnTo>
                    <a:pt x="157962" y="37185"/>
                  </a:lnTo>
                  <a:lnTo>
                    <a:pt x="206222" y="25755"/>
                  </a:lnTo>
                  <a:lnTo>
                    <a:pt x="255511" y="18846"/>
                  </a:lnTo>
                  <a:lnTo>
                    <a:pt x="305574" y="16522"/>
                  </a:lnTo>
                  <a:lnTo>
                    <a:pt x="354774" y="18770"/>
                  </a:lnTo>
                  <a:lnTo>
                    <a:pt x="403275" y="25463"/>
                  </a:lnTo>
                  <a:lnTo>
                    <a:pt x="450799" y="36525"/>
                  </a:lnTo>
                  <a:lnTo>
                    <a:pt x="497065" y="51866"/>
                  </a:lnTo>
                  <a:lnTo>
                    <a:pt x="541807" y="71412"/>
                  </a:lnTo>
                  <a:lnTo>
                    <a:pt x="584746" y="95084"/>
                  </a:lnTo>
                  <a:lnTo>
                    <a:pt x="584746" y="76454"/>
                  </a:lnTo>
                  <a:lnTo>
                    <a:pt x="508012" y="38392"/>
                  </a:lnTo>
                  <a:lnTo>
                    <a:pt x="459181" y="21729"/>
                  </a:lnTo>
                  <a:lnTo>
                    <a:pt x="408952" y="9715"/>
                  </a:lnTo>
                  <a:lnTo>
                    <a:pt x="357644" y="2438"/>
                  </a:lnTo>
                  <a:lnTo>
                    <a:pt x="305574" y="0"/>
                  </a:lnTo>
                  <a:lnTo>
                    <a:pt x="252628" y="2514"/>
                  </a:lnTo>
                  <a:lnTo>
                    <a:pt x="200520" y="10020"/>
                  </a:lnTo>
                  <a:lnTo>
                    <a:pt x="149555" y="22415"/>
                  </a:lnTo>
                  <a:lnTo>
                    <a:pt x="100037" y="39611"/>
                  </a:lnTo>
                  <a:lnTo>
                    <a:pt x="52285" y="61506"/>
                  </a:lnTo>
                  <a:lnTo>
                    <a:pt x="6604" y="88023"/>
                  </a:lnTo>
                  <a:lnTo>
                    <a:pt x="0" y="92290"/>
                  </a:lnTo>
                  <a:lnTo>
                    <a:pt x="74231" y="220853"/>
                  </a:lnTo>
                  <a:lnTo>
                    <a:pt x="81559" y="215950"/>
                  </a:lnTo>
                  <a:lnTo>
                    <a:pt x="113195" y="197383"/>
                  </a:lnTo>
                  <a:lnTo>
                    <a:pt x="166014" y="172859"/>
                  </a:lnTo>
                  <a:lnTo>
                    <a:pt x="211226" y="159156"/>
                  </a:lnTo>
                  <a:lnTo>
                    <a:pt x="257873" y="150837"/>
                  </a:lnTo>
                  <a:lnTo>
                    <a:pt x="305574" y="148043"/>
                  </a:lnTo>
                  <a:lnTo>
                    <a:pt x="352234" y="150736"/>
                  </a:lnTo>
                  <a:lnTo>
                    <a:pt x="397954" y="158724"/>
                  </a:lnTo>
                  <a:lnTo>
                    <a:pt x="442341" y="171894"/>
                  </a:lnTo>
                  <a:lnTo>
                    <a:pt x="484987" y="190131"/>
                  </a:lnTo>
                  <a:lnTo>
                    <a:pt x="525500" y="213321"/>
                  </a:lnTo>
                  <a:lnTo>
                    <a:pt x="532803" y="218084"/>
                  </a:lnTo>
                  <a:lnTo>
                    <a:pt x="546252" y="194792"/>
                  </a:lnTo>
                  <a:lnTo>
                    <a:pt x="607009" y="8956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5" name="Google Shape;355;p11"/>
            <p:cNvGrpSpPr/>
            <p:nvPr/>
          </p:nvGrpSpPr>
          <p:grpSpPr>
            <a:xfrm>
              <a:off x="3299743" y="5473737"/>
              <a:ext cx="492591" cy="283270"/>
              <a:chOff x="3299743" y="5473737"/>
              <a:chExt cx="492591" cy="283270"/>
            </a:xfrm>
          </p:grpSpPr>
          <p:sp>
            <p:nvSpPr>
              <p:cNvPr id="356" name="Google Shape;356;p11"/>
              <p:cNvSpPr/>
              <p:nvPr/>
            </p:nvSpPr>
            <p:spPr>
              <a:xfrm>
                <a:off x="3383008" y="5494597"/>
                <a:ext cx="10541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105410" h="133985" extrusionOk="0">
                    <a:moveTo>
                      <a:pt x="85509" y="0"/>
                    </a:moveTo>
                    <a:lnTo>
                      <a:pt x="63727" y="5222"/>
                    </a:lnTo>
                    <a:lnTo>
                      <a:pt x="42197" y="11344"/>
                    </a:lnTo>
                    <a:lnTo>
                      <a:pt x="20945" y="18366"/>
                    </a:lnTo>
                    <a:lnTo>
                      <a:pt x="0" y="26288"/>
                    </a:lnTo>
                    <a:lnTo>
                      <a:pt x="39154" y="133857"/>
                    </a:lnTo>
                    <a:lnTo>
                      <a:pt x="55376" y="127547"/>
                    </a:lnTo>
                    <a:lnTo>
                      <a:pt x="71837" y="121929"/>
                    </a:lnTo>
                    <a:lnTo>
                      <a:pt x="88517" y="117002"/>
                    </a:lnTo>
                    <a:lnTo>
                      <a:pt x="105397" y="112763"/>
                    </a:lnTo>
                    <a:lnTo>
                      <a:pt x="85509" y="0"/>
                    </a:lnTo>
                    <a:close/>
                  </a:path>
                </a:pathLst>
              </a:custGeom>
              <a:solidFill>
                <a:srgbClr val="32A94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1"/>
              <p:cNvSpPr/>
              <p:nvPr/>
            </p:nvSpPr>
            <p:spPr>
              <a:xfrm>
                <a:off x="3299743" y="5526459"/>
                <a:ext cx="10985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09854" h="136525" extrusionOk="0">
                    <a:moveTo>
                      <a:pt x="70078" y="0"/>
                    </a:moveTo>
                    <a:lnTo>
                      <a:pt x="52115" y="8197"/>
                    </a:lnTo>
                    <a:lnTo>
                      <a:pt x="34434" y="17059"/>
                    </a:lnTo>
                    <a:lnTo>
                      <a:pt x="17055" y="26592"/>
                    </a:lnTo>
                    <a:lnTo>
                      <a:pt x="0" y="36804"/>
                    </a:lnTo>
                    <a:lnTo>
                      <a:pt x="57251" y="135953"/>
                    </a:lnTo>
                    <a:lnTo>
                      <a:pt x="69925" y="128171"/>
                    </a:lnTo>
                    <a:lnTo>
                      <a:pt x="82829" y="120867"/>
                    </a:lnTo>
                    <a:lnTo>
                      <a:pt x="95952" y="114041"/>
                    </a:lnTo>
                    <a:lnTo>
                      <a:pt x="109283" y="107696"/>
                    </a:lnTo>
                    <a:lnTo>
                      <a:pt x="70078" y="0"/>
                    </a:lnTo>
                    <a:close/>
                  </a:path>
                </a:pathLst>
              </a:custGeom>
              <a:solidFill>
                <a:srgbClr val="20855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11"/>
              <p:cNvSpPr/>
              <p:nvPr/>
            </p:nvSpPr>
            <p:spPr>
              <a:xfrm>
                <a:off x="3467575" y="5628737"/>
                <a:ext cx="13906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28270" extrusionOk="0">
                    <a:moveTo>
                      <a:pt x="0" y="0"/>
                    </a:moveTo>
                    <a:lnTo>
                      <a:pt x="47487" y="64152"/>
                    </a:lnTo>
                    <a:lnTo>
                      <a:pt x="73005" y="98118"/>
                    </a:lnTo>
                    <a:lnTo>
                      <a:pt x="102328" y="126315"/>
                    </a:lnTo>
                    <a:lnTo>
                      <a:pt x="112679" y="127788"/>
                    </a:lnTo>
                    <a:lnTo>
                      <a:pt x="122827" y="125274"/>
                    </a:lnTo>
                    <a:lnTo>
                      <a:pt x="131533" y="118833"/>
                    </a:lnTo>
                    <a:lnTo>
                      <a:pt x="133425" y="115646"/>
                    </a:lnTo>
                    <a:lnTo>
                      <a:pt x="106667" y="115646"/>
                    </a:lnTo>
                    <a:lnTo>
                      <a:pt x="94957" y="105054"/>
                    </a:lnTo>
                    <a:lnTo>
                      <a:pt x="94500" y="96024"/>
                    </a:lnTo>
                    <a:lnTo>
                      <a:pt x="105079" y="84302"/>
                    </a:lnTo>
                    <a:lnTo>
                      <a:pt x="114122" y="83845"/>
                    </a:lnTo>
                    <a:lnTo>
                      <a:pt x="132189" y="83845"/>
                    </a:lnTo>
                    <a:lnTo>
                      <a:pt x="129578" y="80314"/>
                    </a:lnTo>
                    <a:lnTo>
                      <a:pt x="104616" y="63506"/>
                    </a:lnTo>
                    <a:lnTo>
                      <a:pt x="60598" y="36371"/>
                    </a:lnTo>
                    <a:lnTo>
                      <a:pt x="0" y="0"/>
                    </a:lnTo>
                    <a:close/>
                  </a:path>
                  <a:path w="139064" h="128270" extrusionOk="0">
                    <a:moveTo>
                      <a:pt x="132189" y="83845"/>
                    </a:moveTo>
                    <a:lnTo>
                      <a:pt x="114122" y="83845"/>
                    </a:lnTo>
                    <a:lnTo>
                      <a:pt x="125831" y="94424"/>
                    </a:lnTo>
                    <a:lnTo>
                      <a:pt x="126301" y="103466"/>
                    </a:lnTo>
                    <a:lnTo>
                      <a:pt x="115709" y="115189"/>
                    </a:lnTo>
                    <a:lnTo>
                      <a:pt x="106667" y="115646"/>
                    </a:lnTo>
                    <a:lnTo>
                      <a:pt x="133425" y="115646"/>
                    </a:lnTo>
                    <a:lnTo>
                      <a:pt x="137059" y="109520"/>
                    </a:lnTo>
                    <a:lnTo>
                      <a:pt x="138533" y="99169"/>
                    </a:lnTo>
                    <a:lnTo>
                      <a:pt x="136018" y="89021"/>
                    </a:lnTo>
                    <a:lnTo>
                      <a:pt x="132189" y="83845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11"/>
              <p:cNvSpPr/>
              <p:nvPr/>
            </p:nvSpPr>
            <p:spPr>
              <a:xfrm>
                <a:off x="3366884" y="5473737"/>
                <a:ext cx="425450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425450" h="84454" extrusionOk="0">
                    <a:moveTo>
                      <a:pt x="27800" y="79248"/>
                    </a:moveTo>
                    <a:lnTo>
                      <a:pt x="13208" y="39154"/>
                    </a:lnTo>
                    <a:lnTo>
                      <a:pt x="8775" y="40932"/>
                    </a:lnTo>
                    <a:lnTo>
                      <a:pt x="0" y="44653"/>
                    </a:lnTo>
                    <a:lnTo>
                      <a:pt x="14465" y="84391"/>
                    </a:lnTo>
                    <a:lnTo>
                      <a:pt x="18884" y="82626"/>
                    </a:lnTo>
                    <a:lnTo>
                      <a:pt x="27800" y="79248"/>
                    </a:lnTo>
                    <a:close/>
                  </a:path>
                  <a:path w="425450" h="84454" extrusionOk="0">
                    <a:moveTo>
                      <a:pt x="121970" y="53898"/>
                    </a:moveTo>
                    <a:lnTo>
                      <a:pt x="114147" y="9537"/>
                    </a:lnTo>
                    <a:lnTo>
                      <a:pt x="109461" y="10426"/>
                    </a:lnTo>
                    <a:lnTo>
                      <a:pt x="100139" y="12395"/>
                    </a:lnTo>
                    <a:lnTo>
                      <a:pt x="107924" y="56553"/>
                    </a:lnTo>
                    <a:lnTo>
                      <a:pt x="112585" y="55613"/>
                    </a:lnTo>
                    <a:lnTo>
                      <a:pt x="121970" y="53898"/>
                    </a:lnTo>
                    <a:close/>
                  </a:path>
                  <a:path w="425450" h="84454" extrusionOk="0">
                    <a:moveTo>
                      <a:pt x="219341" y="63"/>
                    </a:moveTo>
                    <a:lnTo>
                      <a:pt x="212204" y="0"/>
                    </a:lnTo>
                    <a:lnTo>
                      <a:pt x="205041" y="203"/>
                    </a:lnTo>
                    <a:lnTo>
                      <a:pt x="205041" y="45935"/>
                    </a:lnTo>
                    <a:lnTo>
                      <a:pt x="212204" y="45745"/>
                    </a:lnTo>
                    <a:lnTo>
                      <a:pt x="215811" y="45745"/>
                    </a:lnTo>
                    <a:lnTo>
                      <a:pt x="219341" y="45808"/>
                    </a:lnTo>
                    <a:lnTo>
                      <a:pt x="219341" y="63"/>
                    </a:lnTo>
                    <a:close/>
                  </a:path>
                  <a:path w="425450" h="84454" extrusionOk="0">
                    <a:moveTo>
                      <a:pt x="324510" y="10960"/>
                    </a:moveTo>
                    <a:lnTo>
                      <a:pt x="315175" y="9093"/>
                    </a:lnTo>
                    <a:lnTo>
                      <a:pt x="310464" y="8267"/>
                    </a:lnTo>
                    <a:lnTo>
                      <a:pt x="302628" y="52730"/>
                    </a:lnTo>
                    <a:lnTo>
                      <a:pt x="312051" y="54267"/>
                    </a:lnTo>
                    <a:lnTo>
                      <a:pt x="316725" y="55143"/>
                    </a:lnTo>
                    <a:lnTo>
                      <a:pt x="324510" y="10960"/>
                    </a:lnTo>
                    <a:close/>
                  </a:path>
                  <a:path w="425450" h="84454" extrusionOk="0">
                    <a:moveTo>
                      <a:pt x="425373" y="41960"/>
                    </a:moveTo>
                    <a:lnTo>
                      <a:pt x="420979" y="40119"/>
                    </a:lnTo>
                    <a:lnTo>
                      <a:pt x="412089" y="36639"/>
                    </a:lnTo>
                    <a:lnTo>
                      <a:pt x="397421" y="76949"/>
                    </a:lnTo>
                    <a:lnTo>
                      <a:pt x="401916" y="78549"/>
                    </a:lnTo>
                    <a:lnTo>
                      <a:pt x="410832" y="81902"/>
                    </a:lnTo>
                    <a:lnTo>
                      <a:pt x="425373" y="4196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360" name="Google Shape;360;p11"/>
          <p:cNvGraphicFramePr/>
          <p:nvPr/>
        </p:nvGraphicFramePr>
        <p:xfrm>
          <a:off x="8292117" y="1828972"/>
          <a:ext cx="3717500" cy="4504875"/>
        </p:xfrm>
        <a:graphic>
          <a:graphicData uri="http://schemas.openxmlformats.org/drawingml/2006/table">
            <a:tbl>
              <a:tblPr firstRow="1" bandRow="1">
                <a:noFill/>
                <a:tableStyleId>{25F29C49-6F2D-406A-95D4-8519C248C8E1}</a:tableStyleId>
              </a:tblPr>
              <a:tblGrid>
                <a:gridCol w="37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Performance Scientifique</a:t>
                      </a:r>
                      <a:endParaRPr sz="1802">
                        <a:solidFill>
                          <a:schemeClr val="accent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225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225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225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61" name="Google Shape;361;p11"/>
          <p:cNvGrpSpPr/>
          <p:nvPr/>
        </p:nvGrpSpPr>
        <p:grpSpPr>
          <a:xfrm>
            <a:off x="11492517" y="4040725"/>
            <a:ext cx="415984" cy="199320"/>
            <a:chOff x="3260205" y="5871553"/>
            <a:chExt cx="607060" cy="290875"/>
          </a:xfrm>
        </p:grpSpPr>
        <p:sp>
          <p:nvSpPr>
            <p:cNvPr id="362" name="Google Shape;362;p11"/>
            <p:cNvSpPr/>
            <p:nvPr/>
          </p:nvSpPr>
          <p:spPr>
            <a:xfrm>
              <a:off x="3260205" y="5871553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415991" y="148043"/>
                  </a:moveTo>
                  <a:lnTo>
                    <a:pt x="301434" y="148043"/>
                  </a:lnTo>
                  <a:lnTo>
                    <a:pt x="349134" y="150841"/>
                  </a:lnTo>
                  <a:lnTo>
                    <a:pt x="395786" y="159152"/>
                  </a:lnTo>
                  <a:lnTo>
                    <a:pt x="440991" y="172856"/>
                  </a:lnTo>
                  <a:lnTo>
                    <a:pt x="484345" y="191829"/>
                  </a:lnTo>
                  <a:lnTo>
                    <a:pt x="525449" y="215950"/>
                  </a:lnTo>
                  <a:lnTo>
                    <a:pt x="532790" y="220852"/>
                  </a:lnTo>
                  <a:lnTo>
                    <a:pt x="546339" y="197383"/>
                  </a:lnTo>
                  <a:lnTo>
                    <a:pt x="527253" y="197383"/>
                  </a:lnTo>
                  <a:lnTo>
                    <a:pt x="485588" y="173976"/>
                  </a:lnTo>
                  <a:lnTo>
                    <a:pt x="441799" y="155573"/>
                  </a:lnTo>
                  <a:lnTo>
                    <a:pt x="415991" y="148043"/>
                  </a:lnTo>
                  <a:close/>
                </a:path>
                <a:path w="607060" h="220979" extrusionOk="0">
                  <a:moveTo>
                    <a:pt x="301434" y="0"/>
                  </a:moveTo>
                  <a:lnTo>
                    <a:pt x="249357" y="2443"/>
                  </a:lnTo>
                  <a:lnTo>
                    <a:pt x="198053" y="9715"/>
                  </a:lnTo>
                  <a:lnTo>
                    <a:pt x="147829" y="21728"/>
                  </a:lnTo>
                  <a:lnTo>
                    <a:pt x="98990" y="38391"/>
                  </a:lnTo>
                  <a:lnTo>
                    <a:pt x="51843" y="59617"/>
                  </a:lnTo>
                  <a:lnTo>
                    <a:pt x="6692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34"/>
                  </a:lnTo>
                  <a:lnTo>
                    <a:pt x="113884" y="194805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10" y="71411"/>
                  </a:lnTo>
                  <a:lnTo>
                    <a:pt x="109946" y="51865"/>
                  </a:lnTo>
                  <a:lnTo>
                    <a:pt x="156211" y="36526"/>
                  </a:lnTo>
                  <a:lnTo>
                    <a:pt x="203730" y="25472"/>
                  </a:lnTo>
                  <a:lnTo>
                    <a:pt x="252229" y="18782"/>
                  </a:lnTo>
                  <a:lnTo>
                    <a:pt x="301434" y="16535"/>
                  </a:lnTo>
                  <a:lnTo>
                    <a:pt x="433259" y="16535"/>
                  </a:lnTo>
                  <a:lnTo>
                    <a:pt x="406485" y="10025"/>
                  </a:lnTo>
                  <a:lnTo>
                    <a:pt x="354374" y="2521"/>
                  </a:lnTo>
                  <a:lnTo>
                    <a:pt x="301434" y="0"/>
                  </a:lnTo>
                  <a:close/>
                </a:path>
                <a:path w="607060" h="220979" extrusionOk="0">
                  <a:moveTo>
                    <a:pt x="433259" y="16535"/>
                  </a:moveTo>
                  <a:lnTo>
                    <a:pt x="301434" y="16535"/>
                  </a:lnTo>
                  <a:lnTo>
                    <a:pt x="351490" y="18857"/>
                  </a:lnTo>
                  <a:lnTo>
                    <a:pt x="400787" y="25769"/>
                  </a:lnTo>
                  <a:lnTo>
                    <a:pt x="449046" y="37190"/>
                  </a:lnTo>
                  <a:lnTo>
                    <a:pt x="495989" y="53038"/>
                  </a:lnTo>
                  <a:lnTo>
                    <a:pt x="541336" y="73231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546339" y="197383"/>
                  </a:lnTo>
                  <a:lnTo>
                    <a:pt x="607009" y="92290"/>
                  </a:lnTo>
                  <a:lnTo>
                    <a:pt x="600417" y="88023"/>
                  </a:lnTo>
                  <a:lnTo>
                    <a:pt x="554732" y="61509"/>
                  </a:lnTo>
                  <a:lnTo>
                    <a:pt x="506975" y="39610"/>
                  </a:lnTo>
                  <a:lnTo>
                    <a:pt x="457455" y="22418"/>
                  </a:lnTo>
                  <a:lnTo>
                    <a:pt x="433259" y="16535"/>
                  </a:lnTo>
                  <a:close/>
                </a:path>
                <a:path w="607060" h="220979" extrusionOk="0">
                  <a:moveTo>
                    <a:pt x="301434" y="131521"/>
                  </a:moveTo>
                  <a:lnTo>
                    <a:pt x="254579" y="134124"/>
                  </a:lnTo>
                  <a:lnTo>
                    <a:pt x="208625" y="141862"/>
                  </a:lnTo>
                  <a:lnTo>
                    <a:pt x="163939" y="154627"/>
                  </a:lnTo>
                  <a:lnTo>
                    <a:pt x="120890" y="172310"/>
                  </a:lnTo>
                  <a:lnTo>
                    <a:pt x="79844" y="194805"/>
                  </a:lnTo>
                  <a:lnTo>
                    <a:pt x="113884" y="194805"/>
                  </a:lnTo>
                  <a:lnTo>
                    <a:pt x="122030" y="190143"/>
                  </a:lnTo>
                  <a:lnTo>
                    <a:pt x="164677" y="171901"/>
                  </a:lnTo>
                  <a:lnTo>
                    <a:pt x="209057" y="158725"/>
                  </a:lnTo>
                  <a:lnTo>
                    <a:pt x="254774" y="150733"/>
                  </a:lnTo>
                  <a:lnTo>
                    <a:pt x="301434" y="148043"/>
                  </a:lnTo>
                  <a:lnTo>
                    <a:pt x="415991" y="148043"/>
                  </a:lnTo>
                  <a:lnTo>
                    <a:pt x="396260" y="142287"/>
                  </a:lnTo>
                  <a:lnTo>
                    <a:pt x="349347" y="134231"/>
                  </a:lnTo>
                  <a:lnTo>
                    <a:pt x="301434" y="13152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3" name="Google Shape;363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2900" y="5879821"/>
              <a:ext cx="394418" cy="2826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4" name="Google Shape;364;p11"/>
          <p:cNvGrpSpPr/>
          <p:nvPr/>
        </p:nvGrpSpPr>
        <p:grpSpPr>
          <a:xfrm>
            <a:off x="11492517" y="2732781"/>
            <a:ext cx="415984" cy="197508"/>
            <a:chOff x="3260166" y="6222250"/>
            <a:chExt cx="607060" cy="288231"/>
          </a:xfrm>
        </p:grpSpPr>
        <p:sp>
          <p:nvSpPr>
            <p:cNvPr id="365" name="Google Shape;365;p11"/>
            <p:cNvSpPr/>
            <p:nvPr/>
          </p:nvSpPr>
          <p:spPr>
            <a:xfrm>
              <a:off x="3572371" y="6239268"/>
              <a:ext cx="89535" cy="121920"/>
            </a:xfrm>
            <a:custGeom>
              <a:avLst/>
              <a:gdLst/>
              <a:ahLst/>
              <a:cxnLst/>
              <a:rect l="l" t="t" r="r" b="b"/>
              <a:pathLst>
                <a:path w="89535" h="121920" extrusionOk="0">
                  <a:moveTo>
                    <a:pt x="0" y="0"/>
                  </a:moveTo>
                  <a:lnTo>
                    <a:pt x="0" y="114363"/>
                  </a:lnTo>
                  <a:lnTo>
                    <a:pt x="17576" y="115174"/>
                  </a:lnTo>
                  <a:lnTo>
                    <a:pt x="35034" y="116708"/>
                  </a:lnTo>
                  <a:lnTo>
                    <a:pt x="52361" y="118958"/>
                  </a:lnTo>
                  <a:lnTo>
                    <a:pt x="69545" y="121920"/>
                  </a:lnTo>
                  <a:lnTo>
                    <a:pt x="89395" y="9283"/>
                  </a:lnTo>
                  <a:lnTo>
                    <a:pt x="67301" y="5570"/>
                  </a:lnTo>
                  <a:lnTo>
                    <a:pt x="45021" y="2779"/>
                  </a:lnTo>
                  <a:lnTo>
                    <a:pt x="22579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3468439" y="6239136"/>
              <a:ext cx="90170" cy="121285"/>
            </a:xfrm>
            <a:custGeom>
              <a:avLst/>
              <a:gdLst/>
              <a:ahLst/>
              <a:cxnLst/>
              <a:rect l="l" t="t" r="r" b="b"/>
              <a:pathLst>
                <a:path w="90170" h="121285" extrusionOk="0">
                  <a:moveTo>
                    <a:pt x="89636" y="0"/>
                  </a:moveTo>
                  <a:lnTo>
                    <a:pt x="67019" y="621"/>
                  </a:lnTo>
                  <a:lnTo>
                    <a:pt x="44523" y="2179"/>
                  </a:lnTo>
                  <a:lnTo>
                    <a:pt x="22174" y="4673"/>
                  </a:lnTo>
                  <a:lnTo>
                    <a:pt x="0" y="8102"/>
                  </a:lnTo>
                  <a:lnTo>
                    <a:pt x="19862" y="120726"/>
                  </a:lnTo>
                  <a:lnTo>
                    <a:pt x="37121" y="118051"/>
                  </a:lnTo>
                  <a:lnTo>
                    <a:pt x="54516" y="116103"/>
                  </a:lnTo>
                  <a:lnTo>
                    <a:pt x="72028" y="114879"/>
                  </a:lnTo>
                  <a:lnTo>
                    <a:pt x="89636" y="114376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89B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1"/>
            <p:cNvSpPr/>
            <p:nvPr/>
          </p:nvSpPr>
          <p:spPr>
            <a:xfrm>
              <a:off x="3368259" y="6249914"/>
              <a:ext cx="106045" cy="133350"/>
            </a:xfrm>
            <a:custGeom>
              <a:avLst/>
              <a:gdLst/>
              <a:ahLst/>
              <a:cxnLst/>
              <a:rect l="l" t="t" r="r" b="b"/>
              <a:pathLst>
                <a:path w="106045" h="133350" extrusionOk="0">
                  <a:moveTo>
                    <a:pt x="86144" y="0"/>
                  </a:moveTo>
                  <a:lnTo>
                    <a:pt x="64209" y="4958"/>
                  </a:lnTo>
                  <a:lnTo>
                    <a:pt x="42524" y="10834"/>
                  </a:lnTo>
                  <a:lnTo>
                    <a:pt x="21112" y="17618"/>
                  </a:lnTo>
                  <a:lnTo>
                    <a:pt x="0" y="25298"/>
                  </a:lnTo>
                  <a:lnTo>
                    <a:pt x="39141" y="132854"/>
                  </a:lnTo>
                  <a:lnTo>
                    <a:pt x="55530" y="126765"/>
                  </a:lnTo>
                  <a:lnTo>
                    <a:pt x="72150" y="121364"/>
                  </a:lnTo>
                  <a:lnTo>
                    <a:pt x="88981" y="116663"/>
                  </a:lnTo>
                  <a:lnTo>
                    <a:pt x="106006" y="112674"/>
                  </a:lnTo>
                  <a:lnTo>
                    <a:pt x="86144" y="0"/>
                  </a:lnTo>
                  <a:close/>
                </a:path>
              </a:pathLst>
            </a:custGeom>
            <a:solidFill>
              <a:srgbClr val="32A94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1"/>
            <p:cNvSpPr/>
            <p:nvPr/>
          </p:nvSpPr>
          <p:spPr>
            <a:xfrm>
              <a:off x="3655913" y="6251376"/>
              <a:ext cx="105410" cy="133985"/>
            </a:xfrm>
            <a:custGeom>
              <a:avLst/>
              <a:gdLst/>
              <a:ahLst/>
              <a:cxnLst/>
              <a:rect l="l" t="t" r="r" b="b"/>
              <a:pathLst>
                <a:path w="105410" h="133985" extrusionOk="0">
                  <a:moveTo>
                    <a:pt x="19875" y="0"/>
                  </a:moveTo>
                  <a:lnTo>
                    <a:pt x="0" y="112763"/>
                  </a:lnTo>
                  <a:lnTo>
                    <a:pt x="16879" y="117002"/>
                  </a:lnTo>
                  <a:lnTo>
                    <a:pt x="33558" y="121929"/>
                  </a:lnTo>
                  <a:lnTo>
                    <a:pt x="50015" y="127547"/>
                  </a:lnTo>
                  <a:lnTo>
                    <a:pt x="66230" y="133858"/>
                  </a:lnTo>
                  <a:lnTo>
                    <a:pt x="105384" y="26289"/>
                  </a:lnTo>
                  <a:lnTo>
                    <a:pt x="84446" y="18366"/>
                  </a:lnTo>
                  <a:lnTo>
                    <a:pt x="63196" y="11344"/>
                  </a:lnTo>
                  <a:lnTo>
                    <a:pt x="41664" y="5222"/>
                  </a:lnTo>
                  <a:lnTo>
                    <a:pt x="19875" y="0"/>
                  </a:lnTo>
                  <a:close/>
                </a:path>
              </a:pathLst>
            </a:custGeom>
            <a:solidFill>
              <a:srgbClr val="EE7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3282863" y="6280587"/>
              <a:ext cx="111760" cy="136525"/>
            </a:xfrm>
            <a:custGeom>
              <a:avLst/>
              <a:gdLst/>
              <a:ahLst/>
              <a:cxnLst/>
              <a:rect l="l" t="t" r="r" b="b"/>
              <a:pathLst>
                <a:path w="111760" h="136525" extrusionOk="0">
                  <a:moveTo>
                    <a:pt x="72136" y="0"/>
                  </a:moveTo>
                  <a:lnTo>
                    <a:pt x="53640" y="8156"/>
                  </a:lnTo>
                  <a:lnTo>
                    <a:pt x="35434" y="17011"/>
                  </a:lnTo>
                  <a:lnTo>
                    <a:pt x="17545" y="26571"/>
                  </a:lnTo>
                  <a:lnTo>
                    <a:pt x="0" y="36842"/>
                  </a:lnTo>
                  <a:lnTo>
                    <a:pt x="57264" y="136016"/>
                  </a:lnTo>
                  <a:lnTo>
                    <a:pt x="70430" y="128166"/>
                  </a:lnTo>
                  <a:lnTo>
                    <a:pt x="83839" y="120824"/>
                  </a:lnTo>
                  <a:lnTo>
                    <a:pt x="97476" y="113992"/>
                  </a:lnTo>
                  <a:lnTo>
                    <a:pt x="111328" y="107670"/>
                  </a:lnTo>
                  <a:lnTo>
                    <a:pt x="72136" y="0"/>
                  </a:lnTo>
                  <a:close/>
                </a:path>
              </a:pathLst>
            </a:custGeom>
            <a:solidFill>
              <a:srgbClr val="20855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3735282" y="6283236"/>
              <a:ext cx="109855" cy="136525"/>
            </a:xfrm>
            <a:custGeom>
              <a:avLst/>
              <a:gdLst/>
              <a:ahLst/>
              <a:cxnLst/>
              <a:rect l="l" t="t" r="r" b="b"/>
              <a:pathLst>
                <a:path w="109854" h="136525" extrusionOk="0">
                  <a:moveTo>
                    <a:pt x="39192" y="0"/>
                  </a:moveTo>
                  <a:lnTo>
                    <a:pt x="0" y="107695"/>
                  </a:lnTo>
                  <a:lnTo>
                    <a:pt x="13330" y="114041"/>
                  </a:lnTo>
                  <a:lnTo>
                    <a:pt x="26454" y="120867"/>
                  </a:lnTo>
                  <a:lnTo>
                    <a:pt x="39358" y="128171"/>
                  </a:lnTo>
                  <a:lnTo>
                    <a:pt x="52031" y="135953"/>
                  </a:lnTo>
                  <a:lnTo>
                    <a:pt x="109270" y="36804"/>
                  </a:lnTo>
                  <a:lnTo>
                    <a:pt x="92222" y="26592"/>
                  </a:lnTo>
                  <a:lnTo>
                    <a:pt x="74845" y="17059"/>
                  </a:lnTo>
                  <a:lnTo>
                    <a:pt x="57162" y="8197"/>
                  </a:lnTo>
                  <a:lnTo>
                    <a:pt x="39192" y="0"/>
                  </a:lnTo>
                  <a:close/>
                </a:path>
              </a:pathLst>
            </a:custGeom>
            <a:solidFill>
              <a:srgbClr val="E31D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1" name="Google Shape;371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37769" y="6438269"/>
              <a:ext cx="170212" cy="7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p11"/>
            <p:cNvSpPr/>
            <p:nvPr/>
          </p:nvSpPr>
          <p:spPr>
            <a:xfrm>
              <a:off x="3260166" y="6222250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607009" y="92290"/>
                  </a:moveTo>
                  <a:lnTo>
                    <a:pt x="600417" y="88023"/>
                  </a:lnTo>
                  <a:lnTo>
                    <a:pt x="584809" y="78968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485584" y="173977"/>
                  </a:lnTo>
                  <a:lnTo>
                    <a:pt x="441794" y="155575"/>
                  </a:lnTo>
                  <a:lnTo>
                    <a:pt x="396252" y="142290"/>
                  </a:lnTo>
                  <a:lnTo>
                    <a:pt x="349338" y="134226"/>
                  </a:lnTo>
                  <a:lnTo>
                    <a:pt x="301434" y="131521"/>
                  </a:lnTo>
                  <a:lnTo>
                    <a:pt x="254571" y="134124"/>
                  </a:lnTo>
                  <a:lnTo>
                    <a:pt x="208622" y="141859"/>
                  </a:lnTo>
                  <a:lnTo>
                    <a:pt x="163931" y="154622"/>
                  </a:lnTo>
                  <a:lnTo>
                    <a:pt x="120878" y="172313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01" y="71412"/>
                  </a:lnTo>
                  <a:lnTo>
                    <a:pt x="94856" y="58458"/>
                  </a:lnTo>
                  <a:lnTo>
                    <a:pt x="106413" y="90170"/>
                  </a:lnTo>
                  <a:lnTo>
                    <a:pt x="115328" y="86817"/>
                  </a:lnTo>
                  <a:lnTo>
                    <a:pt x="119824" y="85217"/>
                  </a:lnTo>
                  <a:lnTo>
                    <a:pt x="107988" y="52717"/>
                  </a:lnTo>
                  <a:lnTo>
                    <a:pt x="109943" y="51866"/>
                  </a:lnTo>
                  <a:lnTo>
                    <a:pt x="156210" y="36525"/>
                  </a:lnTo>
                  <a:lnTo>
                    <a:pt x="194221" y="27686"/>
                  </a:lnTo>
                  <a:lnTo>
                    <a:pt x="200533" y="63411"/>
                  </a:lnTo>
                  <a:lnTo>
                    <a:pt x="205206" y="62534"/>
                  </a:lnTo>
                  <a:lnTo>
                    <a:pt x="214617" y="60998"/>
                  </a:lnTo>
                  <a:lnTo>
                    <a:pt x="208241" y="24841"/>
                  </a:lnTo>
                  <a:lnTo>
                    <a:pt x="252222" y="18770"/>
                  </a:lnTo>
                  <a:lnTo>
                    <a:pt x="297903" y="16687"/>
                  </a:lnTo>
                  <a:lnTo>
                    <a:pt x="297903" y="54076"/>
                  </a:lnTo>
                  <a:lnTo>
                    <a:pt x="301434" y="54013"/>
                  </a:lnTo>
                  <a:lnTo>
                    <a:pt x="305041" y="54013"/>
                  </a:lnTo>
                  <a:lnTo>
                    <a:pt x="312204" y="54203"/>
                  </a:lnTo>
                  <a:lnTo>
                    <a:pt x="312204" y="17030"/>
                  </a:lnTo>
                  <a:lnTo>
                    <a:pt x="351485" y="18846"/>
                  </a:lnTo>
                  <a:lnTo>
                    <a:pt x="400786" y="25755"/>
                  </a:lnTo>
                  <a:lnTo>
                    <a:pt x="401650" y="25971"/>
                  </a:lnTo>
                  <a:lnTo>
                    <a:pt x="395274" y="62166"/>
                  </a:lnTo>
                  <a:lnTo>
                    <a:pt x="404660" y="63881"/>
                  </a:lnTo>
                  <a:lnTo>
                    <a:pt x="409321" y="64820"/>
                  </a:lnTo>
                  <a:lnTo>
                    <a:pt x="415582" y="29273"/>
                  </a:lnTo>
                  <a:lnTo>
                    <a:pt x="449046" y="37185"/>
                  </a:lnTo>
                  <a:lnTo>
                    <a:pt x="495985" y="53035"/>
                  </a:lnTo>
                  <a:lnTo>
                    <a:pt x="501154" y="55346"/>
                  </a:lnTo>
                  <a:lnTo>
                    <a:pt x="489445" y="87515"/>
                  </a:lnTo>
                  <a:lnTo>
                    <a:pt x="498360" y="90893"/>
                  </a:lnTo>
                  <a:lnTo>
                    <a:pt x="502780" y="92659"/>
                  </a:lnTo>
                  <a:lnTo>
                    <a:pt x="514235" y="61175"/>
                  </a:lnTo>
                  <a:lnTo>
                    <a:pt x="541337" y="73228"/>
                  </a:lnTo>
                  <a:lnTo>
                    <a:pt x="584809" y="97688"/>
                  </a:lnTo>
                  <a:lnTo>
                    <a:pt x="584809" y="78968"/>
                  </a:lnTo>
                  <a:lnTo>
                    <a:pt x="554723" y="61506"/>
                  </a:lnTo>
                  <a:lnTo>
                    <a:pt x="506971" y="39611"/>
                  </a:lnTo>
                  <a:lnTo>
                    <a:pt x="457454" y="22415"/>
                  </a:lnTo>
                  <a:lnTo>
                    <a:pt x="433209" y="16522"/>
                  </a:lnTo>
                  <a:lnTo>
                    <a:pt x="406476" y="10020"/>
                  </a:lnTo>
                  <a:lnTo>
                    <a:pt x="354368" y="2514"/>
                  </a:lnTo>
                  <a:lnTo>
                    <a:pt x="301434" y="0"/>
                  </a:lnTo>
                  <a:lnTo>
                    <a:pt x="249351" y="2438"/>
                  </a:lnTo>
                  <a:lnTo>
                    <a:pt x="198056" y="9715"/>
                  </a:lnTo>
                  <a:lnTo>
                    <a:pt x="147828" y="21729"/>
                  </a:lnTo>
                  <a:lnTo>
                    <a:pt x="98996" y="38392"/>
                  </a:lnTo>
                  <a:lnTo>
                    <a:pt x="51841" y="59613"/>
                  </a:lnTo>
                  <a:lnTo>
                    <a:pt x="6705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21"/>
                  </a:lnTo>
                  <a:lnTo>
                    <a:pt x="113868" y="194805"/>
                  </a:lnTo>
                  <a:lnTo>
                    <a:pt x="164668" y="171894"/>
                  </a:lnTo>
                  <a:lnTo>
                    <a:pt x="209042" y="158724"/>
                  </a:lnTo>
                  <a:lnTo>
                    <a:pt x="254762" y="150736"/>
                  </a:lnTo>
                  <a:lnTo>
                    <a:pt x="301434" y="148043"/>
                  </a:lnTo>
                  <a:lnTo>
                    <a:pt x="349135" y="150837"/>
                  </a:lnTo>
                  <a:lnTo>
                    <a:pt x="395782" y="159156"/>
                  </a:lnTo>
                  <a:lnTo>
                    <a:pt x="440982" y="172859"/>
                  </a:lnTo>
                  <a:lnTo>
                    <a:pt x="484339" y="191833"/>
                  </a:lnTo>
                  <a:lnTo>
                    <a:pt x="525449" y="215950"/>
                  </a:lnTo>
                  <a:lnTo>
                    <a:pt x="532790" y="220853"/>
                  </a:lnTo>
                  <a:lnTo>
                    <a:pt x="546341" y="197383"/>
                  </a:lnTo>
                  <a:lnTo>
                    <a:pt x="607009" y="9229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p11"/>
          <p:cNvGrpSpPr/>
          <p:nvPr/>
        </p:nvGrpSpPr>
        <p:grpSpPr>
          <a:xfrm>
            <a:off x="11470505" y="5252412"/>
            <a:ext cx="415984" cy="342011"/>
            <a:chOff x="3277120" y="5465469"/>
            <a:chExt cx="607060" cy="499109"/>
          </a:xfrm>
        </p:grpSpPr>
        <p:sp>
          <p:nvSpPr>
            <p:cNvPr id="374" name="Google Shape;374;p11"/>
            <p:cNvSpPr/>
            <p:nvPr/>
          </p:nvSpPr>
          <p:spPr>
            <a:xfrm>
              <a:off x="3277120" y="5465469"/>
              <a:ext cx="607060" cy="499109"/>
            </a:xfrm>
            <a:custGeom>
              <a:avLst/>
              <a:gdLst/>
              <a:ahLst/>
              <a:cxnLst/>
              <a:rect l="l" t="t" r="r" b="b"/>
              <a:pathLst>
                <a:path w="607060" h="499110" extrusionOk="0">
                  <a:moveTo>
                    <a:pt x="500329" y="459003"/>
                  </a:moveTo>
                  <a:lnTo>
                    <a:pt x="491553" y="455282"/>
                  </a:lnTo>
                  <a:lnTo>
                    <a:pt x="487121" y="453491"/>
                  </a:lnTo>
                  <a:lnTo>
                    <a:pt x="472528" y="493598"/>
                  </a:lnTo>
                  <a:lnTo>
                    <a:pt x="481444" y="496976"/>
                  </a:lnTo>
                  <a:lnTo>
                    <a:pt x="485863" y="498741"/>
                  </a:lnTo>
                  <a:lnTo>
                    <a:pt x="500329" y="459003"/>
                  </a:lnTo>
                  <a:close/>
                </a:path>
                <a:path w="607060" h="499110" extrusionOk="0">
                  <a:moveTo>
                    <a:pt x="607009" y="89560"/>
                  </a:moveTo>
                  <a:lnTo>
                    <a:pt x="600316" y="85318"/>
                  </a:lnTo>
                  <a:lnTo>
                    <a:pt x="584746" y="76454"/>
                  </a:lnTo>
                  <a:lnTo>
                    <a:pt x="584746" y="95084"/>
                  </a:lnTo>
                  <a:lnTo>
                    <a:pt x="527177" y="194792"/>
                  </a:lnTo>
                  <a:lnTo>
                    <a:pt x="486130" y="172313"/>
                  </a:lnTo>
                  <a:lnTo>
                    <a:pt x="443077" y="154622"/>
                  </a:lnTo>
                  <a:lnTo>
                    <a:pt x="420027" y="148043"/>
                  </a:lnTo>
                  <a:lnTo>
                    <a:pt x="398386" y="141859"/>
                  </a:lnTo>
                  <a:lnTo>
                    <a:pt x="352437" y="134124"/>
                  </a:lnTo>
                  <a:lnTo>
                    <a:pt x="305574" y="131521"/>
                  </a:lnTo>
                  <a:lnTo>
                    <a:pt x="257670" y="134226"/>
                  </a:lnTo>
                  <a:lnTo>
                    <a:pt x="210756" y="142290"/>
                  </a:lnTo>
                  <a:lnTo>
                    <a:pt x="165214" y="155575"/>
                  </a:lnTo>
                  <a:lnTo>
                    <a:pt x="121424" y="173977"/>
                  </a:lnTo>
                  <a:lnTo>
                    <a:pt x="79756" y="197383"/>
                  </a:lnTo>
                  <a:lnTo>
                    <a:pt x="22199" y="97688"/>
                  </a:lnTo>
                  <a:lnTo>
                    <a:pt x="65671" y="73228"/>
                  </a:lnTo>
                  <a:lnTo>
                    <a:pt x="111023" y="53035"/>
                  </a:lnTo>
                  <a:lnTo>
                    <a:pt x="157962" y="37185"/>
                  </a:lnTo>
                  <a:lnTo>
                    <a:pt x="206222" y="25755"/>
                  </a:lnTo>
                  <a:lnTo>
                    <a:pt x="255511" y="18846"/>
                  </a:lnTo>
                  <a:lnTo>
                    <a:pt x="305574" y="16522"/>
                  </a:lnTo>
                  <a:lnTo>
                    <a:pt x="354774" y="18770"/>
                  </a:lnTo>
                  <a:lnTo>
                    <a:pt x="403275" y="25463"/>
                  </a:lnTo>
                  <a:lnTo>
                    <a:pt x="450799" y="36525"/>
                  </a:lnTo>
                  <a:lnTo>
                    <a:pt x="497065" y="51866"/>
                  </a:lnTo>
                  <a:lnTo>
                    <a:pt x="541807" y="71412"/>
                  </a:lnTo>
                  <a:lnTo>
                    <a:pt x="584746" y="95084"/>
                  </a:lnTo>
                  <a:lnTo>
                    <a:pt x="584746" y="76454"/>
                  </a:lnTo>
                  <a:lnTo>
                    <a:pt x="508012" y="38392"/>
                  </a:lnTo>
                  <a:lnTo>
                    <a:pt x="459181" y="21729"/>
                  </a:lnTo>
                  <a:lnTo>
                    <a:pt x="408952" y="9715"/>
                  </a:lnTo>
                  <a:lnTo>
                    <a:pt x="357644" y="2438"/>
                  </a:lnTo>
                  <a:lnTo>
                    <a:pt x="305574" y="0"/>
                  </a:lnTo>
                  <a:lnTo>
                    <a:pt x="252628" y="2514"/>
                  </a:lnTo>
                  <a:lnTo>
                    <a:pt x="200520" y="10020"/>
                  </a:lnTo>
                  <a:lnTo>
                    <a:pt x="149555" y="22415"/>
                  </a:lnTo>
                  <a:lnTo>
                    <a:pt x="100037" y="39611"/>
                  </a:lnTo>
                  <a:lnTo>
                    <a:pt x="52285" y="61506"/>
                  </a:lnTo>
                  <a:lnTo>
                    <a:pt x="6604" y="88023"/>
                  </a:lnTo>
                  <a:lnTo>
                    <a:pt x="0" y="92290"/>
                  </a:lnTo>
                  <a:lnTo>
                    <a:pt x="74231" y="220853"/>
                  </a:lnTo>
                  <a:lnTo>
                    <a:pt x="81559" y="215950"/>
                  </a:lnTo>
                  <a:lnTo>
                    <a:pt x="113195" y="197383"/>
                  </a:lnTo>
                  <a:lnTo>
                    <a:pt x="166014" y="172859"/>
                  </a:lnTo>
                  <a:lnTo>
                    <a:pt x="211226" y="159156"/>
                  </a:lnTo>
                  <a:lnTo>
                    <a:pt x="257873" y="150837"/>
                  </a:lnTo>
                  <a:lnTo>
                    <a:pt x="305574" y="148043"/>
                  </a:lnTo>
                  <a:lnTo>
                    <a:pt x="352234" y="150736"/>
                  </a:lnTo>
                  <a:lnTo>
                    <a:pt x="397954" y="158724"/>
                  </a:lnTo>
                  <a:lnTo>
                    <a:pt x="442341" y="171894"/>
                  </a:lnTo>
                  <a:lnTo>
                    <a:pt x="484987" y="190131"/>
                  </a:lnTo>
                  <a:lnTo>
                    <a:pt x="525500" y="213321"/>
                  </a:lnTo>
                  <a:lnTo>
                    <a:pt x="532803" y="218084"/>
                  </a:lnTo>
                  <a:lnTo>
                    <a:pt x="546252" y="194792"/>
                  </a:lnTo>
                  <a:lnTo>
                    <a:pt x="607009" y="8956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5" name="Google Shape;375;p11"/>
            <p:cNvGrpSpPr/>
            <p:nvPr/>
          </p:nvGrpSpPr>
          <p:grpSpPr>
            <a:xfrm>
              <a:off x="3299743" y="5473737"/>
              <a:ext cx="492591" cy="283270"/>
              <a:chOff x="3299743" y="5473737"/>
              <a:chExt cx="492591" cy="283270"/>
            </a:xfrm>
          </p:grpSpPr>
          <p:sp>
            <p:nvSpPr>
              <p:cNvPr id="376" name="Google Shape;376;p11"/>
              <p:cNvSpPr/>
              <p:nvPr/>
            </p:nvSpPr>
            <p:spPr>
              <a:xfrm>
                <a:off x="3383008" y="5494597"/>
                <a:ext cx="10541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105410" h="133985" extrusionOk="0">
                    <a:moveTo>
                      <a:pt x="85509" y="0"/>
                    </a:moveTo>
                    <a:lnTo>
                      <a:pt x="63727" y="5222"/>
                    </a:lnTo>
                    <a:lnTo>
                      <a:pt x="42197" y="11344"/>
                    </a:lnTo>
                    <a:lnTo>
                      <a:pt x="20945" y="18366"/>
                    </a:lnTo>
                    <a:lnTo>
                      <a:pt x="0" y="26288"/>
                    </a:lnTo>
                    <a:lnTo>
                      <a:pt x="39154" y="133857"/>
                    </a:lnTo>
                    <a:lnTo>
                      <a:pt x="55376" y="127547"/>
                    </a:lnTo>
                    <a:lnTo>
                      <a:pt x="71837" y="121929"/>
                    </a:lnTo>
                    <a:lnTo>
                      <a:pt x="88517" y="117002"/>
                    </a:lnTo>
                    <a:lnTo>
                      <a:pt x="105397" y="112763"/>
                    </a:lnTo>
                    <a:lnTo>
                      <a:pt x="85509" y="0"/>
                    </a:lnTo>
                    <a:close/>
                  </a:path>
                </a:pathLst>
              </a:custGeom>
              <a:solidFill>
                <a:srgbClr val="32A94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11"/>
              <p:cNvSpPr/>
              <p:nvPr/>
            </p:nvSpPr>
            <p:spPr>
              <a:xfrm>
                <a:off x="3299743" y="5526459"/>
                <a:ext cx="10985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09854" h="136525" extrusionOk="0">
                    <a:moveTo>
                      <a:pt x="70078" y="0"/>
                    </a:moveTo>
                    <a:lnTo>
                      <a:pt x="52115" y="8197"/>
                    </a:lnTo>
                    <a:lnTo>
                      <a:pt x="34434" y="17059"/>
                    </a:lnTo>
                    <a:lnTo>
                      <a:pt x="17055" y="26592"/>
                    </a:lnTo>
                    <a:lnTo>
                      <a:pt x="0" y="36804"/>
                    </a:lnTo>
                    <a:lnTo>
                      <a:pt x="57251" y="135953"/>
                    </a:lnTo>
                    <a:lnTo>
                      <a:pt x="69925" y="128171"/>
                    </a:lnTo>
                    <a:lnTo>
                      <a:pt x="82829" y="120867"/>
                    </a:lnTo>
                    <a:lnTo>
                      <a:pt x="95952" y="114041"/>
                    </a:lnTo>
                    <a:lnTo>
                      <a:pt x="109283" y="107696"/>
                    </a:lnTo>
                    <a:lnTo>
                      <a:pt x="70078" y="0"/>
                    </a:lnTo>
                    <a:close/>
                  </a:path>
                </a:pathLst>
              </a:custGeom>
              <a:solidFill>
                <a:srgbClr val="20855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11"/>
              <p:cNvSpPr/>
              <p:nvPr/>
            </p:nvSpPr>
            <p:spPr>
              <a:xfrm>
                <a:off x="3467575" y="5628737"/>
                <a:ext cx="13906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28270" extrusionOk="0">
                    <a:moveTo>
                      <a:pt x="0" y="0"/>
                    </a:moveTo>
                    <a:lnTo>
                      <a:pt x="47487" y="64152"/>
                    </a:lnTo>
                    <a:lnTo>
                      <a:pt x="73005" y="98118"/>
                    </a:lnTo>
                    <a:lnTo>
                      <a:pt x="102328" y="126315"/>
                    </a:lnTo>
                    <a:lnTo>
                      <a:pt x="112679" y="127788"/>
                    </a:lnTo>
                    <a:lnTo>
                      <a:pt x="122827" y="125274"/>
                    </a:lnTo>
                    <a:lnTo>
                      <a:pt x="131533" y="118833"/>
                    </a:lnTo>
                    <a:lnTo>
                      <a:pt x="133425" y="115646"/>
                    </a:lnTo>
                    <a:lnTo>
                      <a:pt x="106667" y="115646"/>
                    </a:lnTo>
                    <a:lnTo>
                      <a:pt x="94957" y="105054"/>
                    </a:lnTo>
                    <a:lnTo>
                      <a:pt x="94500" y="96024"/>
                    </a:lnTo>
                    <a:lnTo>
                      <a:pt x="105079" y="84302"/>
                    </a:lnTo>
                    <a:lnTo>
                      <a:pt x="114122" y="83845"/>
                    </a:lnTo>
                    <a:lnTo>
                      <a:pt x="132189" y="83845"/>
                    </a:lnTo>
                    <a:lnTo>
                      <a:pt x="129578" y="80314"/>
                    </a:lnTo>
                    <a:lnTo>
                      <a:pt x="104616" y="63506"/>
                    </a:lnTo>
                    <a:lnTo>
                      <a:pt x="60598" y="36371"/>
                    </a:lnTo>
                    <a:lnTo>
                      <a:pt x="0" y="0"/>
                    </a:lnTo>
                    <a:close/>
                  </a:path>
                  <a:path w="139064" h="128270" extrusionOk="0">
                    <a:moveTo>
                      <a:pt x="132189" y="83845"/>
                    </a:moveTo>
                    <a:lnTo>
                      <a:pt x="114122" y="83845"/>
                    </a:lnTo>
                    <a:lnTo>
                      <a:pt x="125831" y="94424"/>
                    </a:lnTo>
                    <a:lnTo>
                      <a:pt x="126301" y="103466"/>
                    </a:lnTo>
                    <a:lnTo>
                      <a:pt x="115709" y="115189"/>
                    </a:lnTo>
                    <a:lnTo>
                      <a:pt x="106667" y="115646"/>
                    </a:lnTo>
                    <a:lnTo>
                      <a:pt x="133425" y="115646"/>
                    </a:lnTo>
                    <a:lnTo>
                      <a:pt x="137059" y="109520"/>
                    </a:lnTo>
                    <a:lnTo>
                      <a:pt x="138533" y="99169"/>
                    </a:lnTo>
                    <a:lnTo>
                      <a:pt x="136018" y="89021"/>
                    </a:lnTo>
                    <a:lnTo>
                      <a:pt x="132189" y="83845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1"/>
              <p:cNvSpPr/>
              <p:nvPr/>
            </p:nvSpPr>
            <p:spPr>
              <a:xfrm>
                <a:off x="3366884" y="5473737"/>
                <a:ext cx="425450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425450" h="84454" extrusionOk="0">
                    <a:moveTo>
                      <a:pt x="27800" y="79248"/>
                    </a:moveTo>
                    <a:lnTo>
                      <a:pt x="13208" y="39154"/>
                    </a:lnTo>
                    <a:lnTo>
                      <a:pt x="8775" y="40932"/>
                    </a:lnTo>
                    <a:lnTo>
                      <a:pt x="0" y="44653"/>
                    </a:lnTo>
                    <a:lnTo>
                      <a:pt x="14465" y="84391"/>
                    </a:lnTo>
                    <a:lnTo>
                      <a:pt x="18884" y="82626"/>
                    </a:lnTo>
                    <a:lnTo>
                      <a:pt x="27800" y="79248"/>
                    </a:lnTo>
                    <a:close/>
                  </a:path>
                  <a:path w="425450" h="84454" extrusionOk="0">
                    <a:moveTo>
                      <a:pt x="121970" y="53898"/>
                    </a:moveTo>
                    <a:lnTo>
                      <a:pt x="114147" y="9537"/>
                    </a:lnTo>
                    <a:lnTo>
                      <a:pt x="109461" y="10426"/>
                    </a:lnTo>
                    <a:lnTo>
                      <a:pt x="100139" y="12395"/>
                    </a:lnTo>
                    <a:lnTo>
                      <a:pt x="107924" y="56553"/>
                    </a:lnTo>
                    <a:lnTo>
                      <a:pt x="112585" y="55613"/>
                    </a:lnTo>
                    <a:lnTo>
                      <a:pt x="121970" y="53898"/>
                    </a:lnTo>
                    <a:close/>
                  </a:path>
                  <a:path w="425450" h="84454" extrusionOk="0">
                    <a:moveTo>
                      <a:pt x="219341" y="63"/>
                    </a:moveTo>
                    <a:lnTo>
                      <a:pt x="212204" y="0"/>
                    </a:lnTo>
                    <a:lnTo>
                      <a:pt x="205041" y="203"/>
                    </a:lnTo>
                    <a:lnTo>
                      <a:pt x="205041" y="45935"/>
                    </a:lnTo>
                    <a:lnTo>
                      <a:pt x="212204" y="45745"/>
                    </a:lnTo>
                    <a:lnTo>
                      <a:pt x="215811" y="45745"/>
                    </a:lnTo>
                    <a:lnTo>
                      <a:pt x="219341" y="45808"/>
                    </a:lnTo>
                    <a:lnTo>
                      <a:pt x="219341" y="63"/>
                    </a:lnTo>
                    <a:close/>
                  </a:path>
                  <a:path w="425450" h="84454" extrusionOk="0">
                    <a:moveTo>
                      <a:pt x="324510" y="10960"/>
                    </a:moveTo>
                    <a:lnTo>
                      <a:pt x="315175" y="9093"/>
                    </a:lnTo>
                    <a:lnTo>
                      <a:pt x="310464" y="8267"/>
                    </a:lnTo>
                    <a:lnTo>
                      <a:pt x="302628" y="52730"/>
                    </a:lnTo>
                    <a:lnTo>
                      <a:pt x="312051" y="54267"/>
                    </a:lnTo>
                    <a:lnTo>
                      <a:pt x="316725" y="55143"/>
                    </a:lnTo>
                    <a:lnTo>
                      <a:pt x="324510" y="10960"/>
                    </a:lnTo>
                    <a:close/>
                  </a:path>
                  <a:path w="425450" h="84454" extrusionOk="0">
                    <a:moveTo>
                      <a:pt x="425373" y="41960"/>
                    </a:moveTo>
                    <a:lnTo>
                      <a:pt x="420979" y="40119"/>
                    </a:lnTo>
                    <a:lnTo>
                      <a:pt x="412089" y="36639"/>
                    </a:lnTo>
                    <a:lnTo>
                      <a:pt x="397421" y="76949"/>
                    </a:lnTo>
                    <a:lnTo>
                      <a:pt x="401916" y="78549"/>
                    </a:lnTo>
                    <a:lnTo>
                      <a:pt x="410832" y="81902"/>
                    </a:lnTo>
                    <a:lnTo>
                      <a:pt x="425373" y="4196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0" name="Google Shape;380;p11"/>
          <p:cNvSpPr/>
          <p:nvPr/>
        </p:nvSpPr>
        <p:spPr>
          <a:xfrm>
            <a:off x="4087532" y="982485"/>
            <a:ext cx="59772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Quels sont les indicateurs qui peuvent mieux illustrer notre action et engagement</a:t>
            </a:r>
            <a:endParaRPr sz="1800" b="1">
              <a:solidFill>
                <a:srgbClr val="223A8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615949" y="910085"/>
            <a:ext cx="35072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4. Co-définir les indicateurs de performance</a:t>
            </a:r>
            <a:endParaRPr/>
          </a:p>
        </p:txBody>
      </p:sp>
      <p:pic>
        <p:nvPicPr>
          <p:cNvPr id="64" name="Image 63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6" name="Google Shape;386;p12"/>
          <p:cNvGraphicFramePr/>
          <p:nvPr/>
        </p:nvGraphicFramePr>
        <p:xfrm>
          <a:off x="3511550" y="1831975"/>
          <a:ext cx="3717500" cy="4504875"/>
        </p:xfrm>
        <a:graphic>
          <a:graphicData uri="http://schemas.openxmlformats.org/drawingml/2006/table">
            <a:tbl>
              <a:tblPr firstRow="1" bandRow="1">
                <a:noFill/>
                <a:tableStyleId>{25F29C49-6F2D-406A-95D4-8519C248C8E1}</a:tableStyleId>
              </a:tblPr>
              <a:tblGrid>
                <a:gridCol w="37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Performance Sociale</a:t>
                      </a:r>
                      <a:endParaRPr sz="1802">
                        <a:solidFill>
                          <a:schemeClr val="accent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225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225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225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87" name="Google Shape;387;p12"/>
          <p:cNvGrpSpPr/>
          <p:nvPr/>
        </p:nvGrpSpPr>
        <p:grpSpPr>
          <a:xfrm>
            <a:off x="6711950" y="4043728"/>
            <a:ext cx="415984" cy="199320"/>
            <a:chOff x="3260205" y="5871553"/>
            <a:chExt cx="607060" cy="290875"/>
          </a:xfrm>
        </p:grpSpPr>
        <p:sp>
          <p:nvSpPr>
            <p:cNvPr id="388" name="Google Shape;388;p12"/>
            <p:cNvSpPr/>
            <p:nvPr/>
          </p:nvSpPr>
          <p:spPr>
            <a:xfrm>
              <a:off x="3260205" y="5871553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415991" y="148043"/>
                  </a:moveTo>
                  <a:lnTo>
                    <a:pt x="301434" y="148043"/>
                  </a:lnTo>
                  <a:lnTo>
                    <a:pt x="349134" y="150841"/>
                  </a:lnTo>
                  <a:lnTo>
                    <a:pt x="395786" y="159152"/>
                  </a:lnTo>
                  <a:lnTo>
                    <a:pt x="440991" y="172856"/>
                  </a:lnTo>
                  <a:lnTo>
                    <a:pt x="484345" y="191829"/>
                  </a:lnTo>
                  <a:lnTo>
                    <a:pt x="525449" y="215950"/>
                  </a:lnTo>
                  <a:lnTo>
                    <a:pt x="532790" y="220852"/>
                  </a:lnTo>
                  <a:lnTo>
                    <a:pt x="546339" y="197383"/>
                  </a:lnTo>
                  <a:lnTo>
                    <a:pt x="527253" y="197383"/>
                  </a:lnTo>
                  <a:lnTo>
                    <a:pt x="485588" y="173976"/>
                  </a:lnTo>
                  <a:lnTo>
                    <a:pt x="441799" y="155573"/>
                  </a:lnTo>
                  <a:lnTo>
                    <a:pt x="415991" y="148043"/>
                  </a:lnTo>
                  <a:close/>
                </a:path>
                <a:path w="607060" h="220979" extrusionOk="0">
                  <a:moveTo>
                    <a:pt x="301434" y="0"/>
                  </a:moveTo>
                  <a:lnTo>
                    <a:pt x="249357" y="2443"/>
                  </a:lnTo>
                  <a:lnTo>
                    <a:pt x="198053" y="9715"/>
                  </a:lnTo>
                  <a:lnTo>
                    <a:pt x="147829" y="21728"/>
                  </a:lnTo>
                  <a:lnTo>
                    <a:pt x="98990" y="38391"/>
                  </a:lnTo>
                  <a:lnTo>
                    <a:pt x="51843" y="59617"/>
                  </a:lnTo>
                  <a:lnTo>
                    <a:pt x="6692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34"/>
                  </a:lnTo>
                  <a:lnTo>
                    <a:pt x="113884" y="194805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10" y="71411"/>
                  </a:lnTo>
                  <a:lnTo>
                    <a:pt x="109946" y="51865"/>
                  </a:lnTo>
                  <a:lnTo>
                    <a:pt x="156211" y="36526"/>
                  </a:lnTo>
                  <a:lnTo>
                    <a:pt x="203730" y="25472"/>
                  </a:lnTo>
                  <a:lnTo>
                    <a:pt x="252229" y="18782"/>
                  </a:lnTo>
                  <a:lnTo>
                    <a:pt x="301434" y="16535"/>
                  </a:lnTo>
                  <a:lnTo>
                    <a:pt x="433259" y="16535"/>
                  </a:lnTo>
                  <a:lnTo>
                    <a:pt x="406485" y="10025"/>
                  </a:lnTo>
                  <a:lnTo>
                    <a:pt x="354374" y="2521"/>
                  </a:lnTo>
                  <a:lnTo>
                    <a:pt x="301434" y="0"/>
                  </a:lnTo>
                  <a:close/>
                </a:path>
                <a:path w="607060" h="220979" extrusionOk="0">
                  <a:moveTo>
                    <a:pt x="433259" y="16535"/>
                  </a:moveTo>
                  <a:lnTo>
                    <a:pt x="301434" y="16535"/>
                  </a:lnTo>
                  <a:lnTo>
                    <a:pt x="351490" y="18857"/>
                  </a:lnTo>
                  <a:lnTo>
                    <a:pt x="400787" y="25769"/>
                  </a:lnTo>
                  <a:lnTo>
                    <a:pt x="449046" y="37190"/>
                  </a:lnTo>
                  <a:lnTo>
                    <a:pt x="495989" y="53038"/>
                  </a:lnTo>
                  <a:lnTo>
                    <a:pt x="541336" y="73231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546339" y="197383"/>
                  </a:lnTo>
                  <a:lnTo>
                    <a:pt x="607009" y="92290"/>
                  </a:lnTo>
                  <a:lnTo>
                    <a:pt x="600417" y="88023"/>
                  </a:lnTo>
                  <a:lnTo>
                    <a:pt x="554732" y="61509"/>
                  </a:lnTo>
                  <a:lnTo>
                    <a:pt x="506975" y="39610"/>
                  </a:lnTo>
                  <a:lnTo>
                    <a:pt x="457455" y="22418"/>
                  </a:lnTo>
                  <a:lnTo>
                    <a:pt x="433259" y="16535"/>
                  </a:lnTo>
                  <a:close/>
                </a:path>
                <a:path w="607060" h="220979" extrusionOk="0">
                  <a:moveTo>
                    <a:pt x="301434" y="131521"/>
                  </a:moveTo>
                  <a:lnTo>
                    <a:pt x="254579" y="134124"/>
                  </a:lnTo>
                  <a:lnTo>
                    <a:pt x="208625" y="141862"/>
                  </a:lnTo>
                  <a:lnTo>
                    <a:pt x="163939" y="154627"/>
                  </a:lnTo>
                  <a:lnTo>
                    <a:pt x="120890" y="172310"/>
                  </a:lnTo>
                  <a:lnTo>
                    <a:pt x="79844" y="194805"/>
                  </a:lnTo>
                  <a:lnTo>
                    <a:pt x="113884" y="194805"/>
                  </a:lnTo>
                  <a:lnTo>
                    <a:pt x="122030" y="190143"/>
                  </a:lnTo>
                  <a:lnTo>
                    <a:pt x="164677" y="171901"/>
                  </a:lnTo>
                  <a:lnTo>
                    <a:pt x="209057" y="158725"/>
                  </a:lnTo>
                  <a:lnTo>
                    <a:pt x="254774" y="150733"/>
                  </a:lnTo>
                  <a:lnTo>
                    <a:pt x="301434" y="148043"/>
                  </a:lnTo>
                  <a:lnTo>
                    <a:pt x="415991" y="148043"/>
                  </a:lnTo>
                  <a:lnTo>
                    <a:pt x="396260" y="142287"/>
                  </a:lnTo>
                  <a:lnTo>
                    <a:pt x="349347" y="134231"/>
                  </a:lnTo>
                  <a:lnTo>
                    <a:pt x="301434" y="13152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89" name="Google Shape;389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2900" y="5879821"/>
              <a:ext cx="394418" cy="2826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0" name="Google Shape;390;p12"/>
          <p:cNvGrpSpPr/>
          <p:nvPr/>
        </p:nvGrpSpPr>
        <p:grpSpPr>
          <a:xfrm>
            <a:off x="6711950" y="2735784"/>
            <a:ext cx="415984" cy="197508"/>
            <a:chOff x="3260166" y="6222250"/>
            <a:chExt cx="607060" cy="288231"/>
          </a:xfrm>
        </p:grpSpPr>
        <p:sp>
          <p:nvSpPr>
            <p:cNvPr id="391" name="Google Shape;391;p12"/>
            <p:cNvSpPr/>
            <p:nvPr/>
          </p:nvSpPr>
          <p:spPr>
            <a:xfrm>
              <a:off x="3572371" y="6239268"/>
              <a:ext cx="89535" cy="121920"/>
            </a:xfrm>
            <a:custGeom>
              <a:avLst/>
              <a:gdLst/>
              <a:ahLst/>
              <a:cxnLst/>
              <a:rect l="l" t="t" r="r" b="b"/>
              <a:pathLst>
                <a:path w="89535" h="121920" extrusionOk="0">
                  <a:moveTo>
                    <a:pt x="0" y="0"/>
                  </a:moveTo>
                  <a:lnTo>
                    <a:pt x="0" y="114363"/>
                  </a:lnTo>
                  <a:lnTo>
                    <a:pt x="17576" y="115174"/>
                  </a:lnTo>
                  <a:lnTo>
                    <a:pt x="35034" y="116708"/>
                  </a:lnTo>
                  <a:lnTo>
                    <a:pt x="52361" y="118958"/>
                  </a:lnTo>
                  <a:lnTo>
                    <a:pt x="69545" y="121920"/>
                  </a:lnTo>
                  <a:lnTo>
                    <a:pt x="89395" y="9283"/>
                  </a:lnTo>
                  <a:lnTo>
                    <a:pt x="67301" y="5570"/>
                  </a:lnTo>
                  <a:lnTo>
                    <a:pt x="45021" y="2779"/>
                  </a:lnTo>
                  <a:lnTo>
                    <a:pt x="22579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2"/>
            <p:cNvSpPr/>
            <p:nvPr/>
          </p:nvSpPr>
          <p:spPr>
            <a:xfrm>
              <a:off x="3468439" y="6239136"/>
              <a:ext cx="90170" cy="121285"/>
            </a:xfrm>
            <a:custGeom>
              <a:avLst/>
              <a:gdLst/>
              <a:ahLst/>
              <a:cxnLst/>
              <a:rect l="l" t="t" r="r" b="b"/>
              <a:pathLst>
                <a:path w="90170" h="121285" extrusionOk="0">
                  <a:moveTo>
                    <a:pt x="89636" y="0"/>
                  </a:moveTo>
                  <a:lnTo>
                    <a:pt x="67019" y="621"/>
                  </a:lnTo>
                  <a:lnTo>
                    <a:pt x="44523" y="2179"/>
                  </a:lnTo>
                  <a:lnTo>
                    <a:pt x="22174" y="4673"/>
                  </a:lnTo>
                  <a:lnTo>
                    <a:pt x="0" y="8102"/>
                  </a:lnTo>
                  <a:lnTo>
                    <a:pt x="19862" y="120726"/>
                  </a:lnTo>
                  <a:lnTo>
                    <a:pt x="37121" y="118051"/>
                  </a:lnTo>
                  <a:lnTo>
                    <a:pt x="54516" y="116103"/>
                  </a:lnTo>
                  <a:lnTo>
                    <a:pt x="72028" y="114879"/>
                  </a:lnTo>
                  <a:lnTo>
                    <a:pt x="89636" y="114376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89B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2"/>
            <p:cNvSpPr/>
            <p:nvPr/>
          </p:nvSpPr>
          <p:spPr>
            <a:xfrm>
              <a:off x="3368259" y="6249914"/>
              <a:ext cx="106045" cy="133350"/>
            </a:xfrm>
            <a:custGeom>
              <a:avLst/>
              <a:gdLst/>
              <a:ahLst/>
              <a:cxnLst/>
              <a:rect l="l" t="t" r="r" b="b"/>
              <a:pathLst>
                <a:path w="106045" h="133350" extrusionOk="0">
                  <a:moveTo>
                    <a:pt x="86144" y="0"/>
                  </a:moveTo>
                  <a:lnTo>
                    <a:pt x="64209" y="4958"/>
                  </a:lnTo>
                  <a:lnTo>
                    <a:pt x="42524" y="10834"/>
                  </a:lnTo>
                  <a:lnTo>
                    <a:pt x="21112" y="17618"/>
                  </a:lnTo>
                  <a:lnTo>
                    <a:pt x="0" y="25298"/>
                  </a:lnTo>
                  <a:lnTo>
                    <a:pt x="39141" y="132854"/>
                  </a:lnTo>
                  <a:lnTo>
                    <a:pt x="55530" y="126765"/>
                  </a:lnTo>
                  <a:lnTo>
                    <a:pt x="72150" y="121364"/>
                  </a:lnTo>
                  <a:lnTo>
                    <a:pt x="88981" y="116663"/>
                  </a:lnTo>
                  <a:lnTo>
                    <a:pt x="106006" y="112674"/>
                  </a:lnTo>
                  <a:lnTo>
                    <a:pt x="86144" y="0"/>
                  </a:lnTo>
                  <a:close/>
                </a:path>
              </a:pathLst>
            </a:custGeom>
            <a:solidFill>
              <a:srgbClr val="32A94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2"/>
            <p:cNvSpPr/>
            <p:nvPr/>
          </p:nvSpPr>
          <p:spPr>
            <a:xfrm>
              <a:off x="3655913" y="6251376"/>
              <a:ext cx="105410" cy="133985"/>
            </a:xfrm>
            <a:custGeom>
              <a:avLst/>
              <a:gdLst/>
              <a:ahLst/>
              <a:cxnLst/>
              <a:rect l="l" t="t" r="r" b="b"/>
              <a:pathLst>
                <a:path w="105410" h="133985" extrusionOk="0">
                  <a:moveTo>
                    <a:pt x="19875" y="0"/>
                  </a:moveTo>
                  <a:lnTo>
                    <a:pt x="0" y="112763"/>
                  </a:lnTo>
                  <a:lnTo>
                    <a:pt x="16879" y="117002"/>
                  </a:lnTo>
                  <a:lnTo>
                    <a:pt x="33558" y="121929"/>
                  </a:lnTo>
                  <a:lnTo>
                    <a:pt x="50015" y="127547"/>
                  </a:lnTo>
                  <a:lnTo>
                    <a:pt x="66230" y="133858"/>
                  </a:lnTo>
                  <a:lnTo>
                    <a:pt x="105384" y="26289"/>
                  </a:lnTo>
                  <a:lnTo>
                    <a:pt x="84446" y="18366"/>
                  </a:lnTo>
                  <a:lnTo>
                    <a:pt x="63196" y="11344"/>
                  </a:lnTo>
                  <a:lnTo>
                    <a:pt x="41664" y="5222"/>
                  </a:lnTo>
                  <a:lnTo>
                    <a:pt x="19875" y="0"/>
                  </a:lnTo>
                  <a:close/>
                </a:path>
              </a:pathLst>
            </a:custGeom>
            <a:solidFill>
              <a:srgbClr val="EE7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2"/>
            <p:cNvSpPr/>
            <p:nvPr/>
          </p:nvSpPr>
          <p:spPr>
            <a:xfrm>
              <a:off x="3282863" y="6280587"/>
              <a:ext cx="111760" cy="136525"/>
            </a:xfrm>
            <a:custGeom>
              <a:avLst/>
              <a:gdLst/>
              <a:ahLst/>
              <a:cxnLst/>
              <a:rect l="l" t="t" r="r" b="b"/>
              <a:pathLst>
                <a:path w="111760" h="136525" extrusionOk="0">
                  <a:moveTo>
                    <a:pt x="72136" y="0"/>
                  </a:moveTo>
                  <a:lnTo>
                    <a:pt x="53640" y="8156"/>
                  </a:lnTo>
                  <a:lnTo>
                    <a:pt x="35434" y="17011"/>
                  </a:lnTo>
                  <a:lnTo>
                    <a:pt x="17545" y="26571"/>
                  </a:lnTo>
                  <a:lnTo>
                    <a:pt x="0" y="36842"/>
                  </a:lnTo>
                  <a:lnTo>
                    <a:pt x="57264" y="136016"/>
                  </a:lnTo>
                  <a:lnTo>
                    <a:pt x="70430" y="128166"/>
                  </a:lnTo>
                  <a:lnTo>
                    <a:pt x="83839" y="120824"/>
                  </a:lnTo>
                  <a:lnTo>
                    <a:pt x="97476" y="113992"/>
                  </a:lnTo>
                  <a:lnTo>
                    <a:pt x="111328" y="107670"/>
                  </a:lnTo>
                  <a:lnTo>
                    <a:pt x="72136" y="0"/>
                  </a:lnTo>
                  <a:close/>
                </a:path>
              </a:pathLst>
            </a:custGeom>
            <a:solidFill>
              <a:srgbClr val="20855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2"/>
            <p:cNvSpPr/>
            <p:nvPr/>
          </p:nvSpPr>
          <p:spPr>
            <a:xfrm>
              <a:off x="3735282" y="6283236"/>
              <a:ext cx="109855" cy="136525"/>
            </a:xfrm>
            <a:custGeom>
              <a:avLst/>
              <a:gdLst/>
              <a:ahLst/>
              <a:cxnLst/>
              <a:rect l="l" t="t" r="r" b="b"/>
              <a:pathLst>
                <a:path w="109854" h="136525" extrusionOk="0">
                  <a:moveTo>
                    <a:pt x="39192" y="0"/>
                  </a:moveTo>
                  <a:lnTo>
                    <a:pt x="0" y="107695"/>
                  </a:lnTo>
                  <a:lnTo>
                    <a:pt x="13330" y="114041"/>
                  </a:lnTo>
                  <a:lnTo>
                    <a:pt x="26454" y="120867"/>
                  </a:lnTo>
                  <a:lnTo>
                    <a:pt x="39358" y="128171"/>
                  </a:lnTo>
                  <a:lnTo>
                    <a:pt x="52031" y="135953"/>
                  </a:lnTo>
                  <a:lnTo>
                    <a:pt x="109270" y="36804"/>
                  </a:lnTo>
                  <a:lnTo>
                    <a:pt x="92222" y="26592"/>
                  </a:lnTo>
                  <a:lnTo>
                    <a:pt x="74845" y="17059"/>
                  </a:lnTo>
                  <a:lnTo>
                    <a:pt x="57162" y="8197"/>
                  </a:lnTo>
                  <a:lnTo>
                    <a:pt x="39192" y="0"/>
                  </a:lnTo>
                  <a:close/>
                </a:path>
              </a:pathLst>
            </a:custGeom>
            <a:solidFill>
              <a:srgbClr val="E31D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7" name="Google Shape;397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37769" y="6438269"/>
              <a:ext cx="170212" cy="7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p12"/>
            <p:cNvSpPr/>
            <p:nvPr/>
          </p:nvSpPr>
          <p:spPr>
            <a:xfrm>
              <a:off x="3260166" y="6222250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607009" y="92290"/>
                  </a:moveTo>
                  <a:lnTo>
                    <a:pt x="600417" y="88023"/>
                  </a:lnTo>
                  <a:lnTo>
                    <a:pt x="584809" y="78968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485584" y="173977"/>
                  </a:lnTo>
                  <a:lnTo>
                    <a:pt x="441794" y="155575"/>
                  </a:lnTo>
                  <a:lnTo>
                    <a:pt x="396252" y="142290"/>
                  </a:lnTo>
                  <a:lnTo>
                    <a:pt x="349338" y="134226"/>
                  </a:lnTo>
                  <a:lnTo>
                    <a:pt x="301434" y="131521"/>
                  </a:lnTo>
                  <a:lnTo>
                    <a:pt x="254571" y="134124"/>
                  </a:lnTo>
                  <a:lnTo>
                    <a:pt x="208622" y="141859"/>
                  </a:lnTo>
                  <a:lnTo>
                    <a:pt x="163931" y="154622"/>
                  </a:lnTo>
                  <a:lnTo>
                    <a:pt x="120878" y="172313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01" y="71412"/>
                  </a:lnTo>
                  <a:lnTo>
                    <a:pt x="94856" y="58458"/>
                  </a:lnTo>
                  <a:lnTo>
                    <a:pt x="106413" y="90170"/>
                  </a:lnTo>
                  <a:lnTo>
                    <a:pt x="115328" y="86817"/>
                  </a:lnTo>
                  <a:lnTo>
                    <a:pt x="119824" y="85217"/>
                  </a:lnTo>
                  <a:lnTo>
                    <a:pt x="107988" y="52717"/>
                  </a:lnTo>
                  <a:lnTo>
                    <a:pt x="109943" y="51866"/>
                  </a:lnTo>
                  <a:lnTo>
                    <a:pt x="156210" y="36525"/>
                  </a:lnTo>
                  <a:lnTo>
                    <a:pt x="194221" y="27686"/>
                  </a:lnTo>
                  <a:lnTo>
                    <a:pt x="200533" y="63411"/>
                  </a:lnTo>
                  <a:lnTo>
                    <a:pt x="205206" y="62534"/>
                  </a:lnTo>
                  <a:lnTo>
                    <a:pt x="214617" y="60998"/>
                  </a:lnTo>
                  <a:lnTo>
                    <a:pt x="208241" y="24841"/>
                  </a:lnTo>
                  <a:lnTo>
                    <a:pt x="252222" y="18770"/>
                  </a:lnTo>
                  <a:lnTo>
                    <a:pt x="297903" y="16687"/>
                  </a:lnTo>
                  <a:lnTo>
                    <a:pt x="297903" y="54076"/>
                  </a:lnTo>
                  <a:lnTo>
                    <a:pt x="301434" y="54013"/>
                  </a:lnTo>
                  <a:lnTo>
                    <a:pt x="305041" y="54013"/>
                  </a:lnTo>
                  <a:lnTo>
                    <a:pt x="312204" y="54203"/>
                  </a:lnTo>
                  <a:lnTo>
                    <a:pt x="312204" y="17030"/>
                  </a:lnTo>
                  <a:lnTo>
                    <a:pt x="351485" y="18846"/>
                  </a:lnTo>
                  <a:lnTo>
                    <a:pt x="400786" y="25755"/>
                  </a:lnTo>
                  <a:lnTo>
                    <a:pt x="401650" y="25971"/>
                  </a:lnTo>
                  <a:lnTo>
                    <a:pt x="395274" y="62166"/>
                  </a:lnTo>
                  <a:lnTo>
                    <a:pt x="404660" y="63881"/>
                  </a:lnTo>
                  <a:lnTo>
                    <a:pt x="409321" y="64820"/>
                  </a:lnTo>
                  <a:lnTo>
                    <a:pt x="415582" y="29273"/>
                  </a:lnTo>
                  <a:lnTo>
                    <a:pt x="449046" y="37185"/>
                  </a:lnTo>
                  <a:lnTo>
                    <a:pt x="495985" y="53035"/>
                  </a:lnTo>
                  <a:lnTo>
                    <a:pt x="501154" y="55346"/>
                  </a:lnTo>
                  <a:lnTo>
                    <a:pt x="489445" y="87515"/>
                  </a:lnTo>
                  <a:lnTo>
                    <a:pt x="498360" y="90893"/>
                  </a:lnTo>
                  <a:lnTo>
                    <a:pt x="502780" y="92659"/>
                  </a:lnTo>
                  <a:lnTo>
                    <a:pt x="514235" y="61175"/>
                  </a:lnTo>
                  <a:lnTo>
                    <a:pt x="541337" y="73228"/>
                  </a:lnTo>
                  <a:lnTo>
                    <a:pt x="584809" y="97688"/>
                  </a:lnTo>
                  <a:lnTo>
                    <a:pt x="584809" y="78968"/>
                  </a:lnTo>
                  <a:lnTo>
                    <a:pt x="554723" y="61506"/>
                  </a:lnTo>
                  <a:lnTo>
                    <a:pt x="506971" y="39611"/>
                  </a:lnTo>
                  <a:lnTo>
                    <a:pt x="457454" y="22415"/>
                  </a:lnTo>
                  <a:lnTo>
                    <a:pt x="433209" y="16522"/>
                  </a:lnTo>
                  <a:lnTo>
                    <a:pt x="406476" y="10020"/>
                  </a:lnTo>
                  <a:lnTo>
                    <a:pt x="354368" y="2514"/>
                  </a:lnTo>
                  <a:lnTo>
                    <a:pt x="301434" y="0"/>
                  </a:lnTo>
                  <a:lnTo>
                    <a:pt x="249351" y="2438"/>
                  </a:lnTo>
                  <a:lnTo>
                    <a:pt x="198056" y="9715"/>
                  </a:lnTo>
                  <a:lnTo>
                    <a:pt x="147828" y="21729"/>
                  </a:lnTo>
                  <a:lnTo>
                    <a:pt x="98996" y="38392"/>
                  </a:lnTo>
                  <a:lnTo>
                    <a:pt x="51841" y="59613"/>
                  </a:lnTo>
                  <a:lnTo>
                    <a:pt x="6705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21"/>
                  </a:lnTo>
                  <a:lnTo>
                    <a:pt x="113868" y="194805"/>
                  </a:lnTo>
                  <a:lnTo>
                    <a:pt x="164668" y="171894"/>
                  </a:lnTo>
                  <a:lnTo>
                    <a:pt x="209042" y="158724"/>
                  </a:lnTo>
                  <a:lnTo>
                    <a:pt x="254762" y="150736"/>
                  </a:lnTo>
                  <a:lnTo>
                    <a:pt x="301434" y="148043"/>
                  </a:lnTo>
                  <a:lnTo>
                    <a:pt x="349135" y="150837"/>
                  </a:lnTo>
                  <a:lnTo>
                    <a:pt x="395782" y="159156"/>
                  </a:lnTo>
                  <a:lnTo>
                    <a:pt x="440982" y="172859"/>
                  </a:lnTo>
                  <a:lnTo>
                    <a:pt x="484339" y="191833"/>
                  </a:lnTo>
                  <a:lnTo>
                    <a:pt x="525449" y="215950"/>
                  </a:lnTo>
                  <a:lnTo>
                    <a:pt x="532790" y="220853"/>
                  </a:lnTo>
                  <a:lnTo>
                    <a:pt x="546341" y="197383"/>
                  </a:lnTo>
                  <a:lnTo>
                    <a:pt x="607009" y="9229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12"/>
          <p:cNvGrpSpPr/>
          <p:nvPr/>
        </p:nvGrpSpPr>
        <p:grpSpPr>
          <a:xfrm>
            <a:off x="6689938" y="5255415"/>
            <a:ext cx="415984" cy="342011"/>
            <a:chOff x="3277120" y="5465469"/>
            <a:chExt cx="607060" cy="499109"/>
          </a:xfrm>
        </p:grpSpPr>
        <p:sp>
          <p:nvSpPr>
            <p:cNvPr id="400" name="Google Shape;400;p12"/>
            <p:cNvSpPr/>
            <p:nvPr/>
          </p:nvSpPr>
          <p:spPr>
            <a:xfrm>
              <a:off x="3277120" y="5465469"/>
              <a:ext cx="607060" cy="499109"/>
            </a:xfrm>
            <a:custGeom>
              <a:avLst/>
              <a:gdLst/>
              <a:ahLst/>
              <a:cxnLst/>
              <a:rect l="l" t="t" r="r" b="b"/>
              <a:pathLst>
                <a:path w="607060" h="499110" extrusionOk="0">
                  <a:moveTo>
                    <a:pt x="500329" y="459003"/>
                  </a:moveTo>
                  <a:lnTo>
                    <a:pt x="491553" y="455282"/>
                  </a:lnTo>
                  <a:lnTo>
                    <a:pt x="487121" y="453491"/>
                  </a:lnTo>
                  <a:lnTo>
                    <a:pt x="472528" y="493598"/>
                  </a:lnTo>
                  <a:lnTo>
                    <a:pt x="481444" y="496976"/>
                  </a:lnTo>
                  <a:lnTo>
                    <a:pt x="485863" y="498741"/>
                  </a:lnTo>
                  <a:lnTo>
                    <a:pt x="500329" y="459003"/>
                  </a:lnTo>
                  <a:close/>
                </a:path>
                <a:path w="607060" h="499110" extrusionOk="0">
                  <a:moveTo>
                    <a:pt x="607009" y="89560"/>
                  </a:moveTo>
                  <a:lnTo>
                    <a:pt x="600316" y="85318"/>
                  </a:lnTo>
                  <a:lnTo>
                    <a:pt x="584746" y="76454"/>
                  </a:lnTo>
                  <a:lnTo>
                    <a:pt x="584746" y="95084"/>
                  </a:lnTo>
                  <a:lnTo>
                    <a:pt x="527177" y="194792"/>
                  </a:lnTo>
                  <a:lnTo>
                    <a:pt x="486130" y="172313"/>
                  </a:lnTo>
                  <a:lnTo>
                    <a:pt x="443077" y="154622"/>
                  </a:lnTo>
                  <a:lnTo>
                    <a:pt x="420027" y="148043"/>
                  </a:lnTo>
                  <a:lnTo>
                    <a:pt x="398386" y="141859"/>
                  </a:lnTo>
                  <a:lnTo>
                    <a:pt x="352437" y="134124"/>
                  </a:lnTo>
                  <a:lnTo>
                    <a:pt x="305574" y="131521"/>
                  </a:lnTo>
                  <a:lnTo>
                    <a:pt x="257670" y="134226"/>
                  </a:lnTo>
                  <a:lnTo>
                    <a:pt x="210756" y="142290"/>
                  </a:lnTo>
                  <a:lnTo>
                    <a:pt x="165214" y="155575"/>
                  </a:lnTo>
                  <a:lnTo>
                    <a:pt x="121424" y="173977"/>
                  </a:lnTo>
                  <a:lnTo>
                    <a:pt x="79756" y="197383"/>
                  </a:lnTo>
                  <a:lnTo>
                    <a:pt x="22199" y="97688"/>
                  </a:lnTo>
                  <a:lnTo>
                    <a:pt x="65671" y="73228"/>
                  </a:lnTo>
                  <a:lnTo>
                    <a:pt x="111023" y="53035"/>
                  </a:lnTo>
                  <a:lnTo>
                    <a:pt x="157962" y="37185"/>
                  </a:lnTo>
                  <a:lnTo>
                    <a:pt x="206222" y="25755"/>
                  </a:lnTo>
                  <a:lnTo>
                    <a:pt x="255511" y="18846"/>
                  </a:lnTo>
                  <a:lnTo>
                    <a:pt x="305574" y="16522"/>
                  </a:lnTo>
                  <a:lnTo>
                    <a:pt x="354774" y="18770"/>
                  </a:lnTo>
                  <a:lnTo>
                    <a:pt x="403275" y="25463"/>
                  </a:lnTo>
                  <a:lnTo>
                    <a:pt x="450799" y="36525"/>
                  </a:lnTo>
                  <a:lnTo>
                    <a:pt x="497065" y="51866"/>
                  </a:lnTo>
                  <a:lnTo>
                    <a:pt x="541807" y="71412"/>
                  </a:lnTo>
                  <a:lnTo>
                    <a:pt x="584746" y="95084"/>
                  </a:lnTo>
                  <a:lnTo>
                    <a:pt x="584746" y="76454"/>
                  </a:lnTo>
                  <a:lnTo>
                    <a:pt x="508012" y="38392"/>
                  </a:lnTo>
                  <a:lnTo>
                    <a:pt x="459181" y="21729"/>
                  </a:lnTo>
                  <a:lnTo>
                    <a:pt x="408952" y="9715"/>
                  </a:lnTo>
                  <a:lnTo>
                    <a:pt x="357644" y="2438"/>
                  </a:lnTo>
                  <a:lnTo>
                    <a:pt x="305574" y="0"/>
                  </a:lnTo>
                  <a:lnTo>
                    <a:pt x="252628" y="2514"/>
                  </a:lnTo>
                  <a:lnTo>
                    <a:pt x="200520" y="10020"/>
                  </a:lnTo>
                  <a:lnTo>
                    <a:pt x="149555" y="22415"/>
                  </a:lnTo>
                  <a:lnTo>
                    <a:pt x="100037" y="39611"/>
                  </a:lnTo>
                  <a:lnTo>
                    <a:pt x="52285" y="61506"/>
                  </a:lnTo>
                  <a:lnTo>
                    <a:pt x="6604" y="88023"/>
                  </a:lnTo>
                  <a:lnTo>
                    <a:pt x="0" y="92290"/>
                  </a:lnTo>
                  <a:lnTo>
                    <a:pt x="74231" y="220853"/>
                  </a:lnTo>
                  <a:lnTo>
                    <a:pt x="81559" y="215950"/>
                  </a:lnTo>
                  <a:lnTo>
                    <a:pt x="113195" y="197383"/>
                  </a:lnTo>
                  <a:lnTo>
                    <a:pt x="166014" y="172859"/>
                  </a:lnTo>
                  <a:lnTo>
                    <a:pt x="211226" y="159156"/>
                  </a:lnTo>
                  <a:lnTo>
                    <a:pt x="257873" y="150837"/>
                  </a:lnTo>
                  <a:lnTo>
                    <a:pt x="305574" y="148043"/>
                  </a:lnTo>
                  <a:lnTo>
                    <a:pt x="352234" y="150736"/>
                  </a:lnTo>
                  <a:lnTo>
                    <a:pt x="397954" y="158724"/>
                  </a:lnTo>
                  <a:lnTo>
                    <a:pt x="442341" y="171894"/>
                  </a:lnTo>
                  <a:lnTo>
                    <a:pt x="484987" y="190131"/>
                  </a:lnTo>
                  <a:lnTo>
                    <a:pt x="525500" y="213321"/>
                  </a:lnTo>
                  <a:lnTo>
                    <a:pt x="532803" y="218084"/>
                  </a:lnTo>
                  <a:lnTo>
                    <a:pt x="546252" y="194792"/>
                  </a:lnTo>
                  <a:lnTo>
                    <a:pt x="607009" y="8956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1" name="Google Shape;401;p12"/>
            <p:cNvGrpSpPr/>
            <p:nvPr/>
          </p:nvGrpSpPr>
          <p:grpSpPr>
            <a:xfrm>
              <a:off x="3299743" y="5473737"/>
              <a:ext cx="492591" cy="283270"/>
              <a:chOff x="3299743" y="5473737"/>
              <a:chExt cx="492591" cy="283270"/>
            </a:xfrm>
          </p:grpSpPr>
          <p:sp>
            <p:nvSpPr>
              <p:cNvPr id="402" name="Google Shape;402;p12"/>
              <p:cNvSpPr/>
              <p:nvPr/>
            </p:nvSpPr>
            <p:spPr>
              <a:xfrm>
                <a:off x="3383008" y="5494597"/>
                <a:ext cx="10541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105410" h="133985" extrusionOk="0">
                    <a:moveTo>
                      <a:pt x="85509" y="0"/>
                    </a:moveTo>
                    <a:lnTo>
                      <a:pt x="63727" y="5222"/>
                    </a:lnTo>
                    <a:lnTo>
                      <a:pt x="42197" y="11344"/>
                    </a:lnTo>
                    <a:lnTo>
                      <a:pt x="20945" y="18366"/>
                    </a:lnTo>
                    <a:lnTo>
                      <a:pt x="0" y="26288"/>
                    </a:lnTo>
                    <a:lnTo>
                      <a:pt x="39154" y="133857"/>
                    </a:lnTo>
                    <a:lnTo>
                      <a:pt x="55376" y="127547"/>
                    </a:lnTo>
                    <a:lnTo>
                      <a:pt x="71837" y="121929"/>
                    </a:lnTo>
                    <a:lnTo>
                      <a:pt x="88517" y="117002"/>
                    </a:lnTo>
                    <a:lnTo>
                      <a:pt x="105397" y="112763"/>
                    </a:lnTo>
                    <a:lnTo>
                      <a:pt x="85509" y="0"/>
                    </a:lnTo>
                    <a:close/>
                  </a:path>
                </a:pathLst>
              </a:custGeom>
              <a:solidFill>
                <a:srgbClr val="32A94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2"/>
              <p:cNvSpPr/>
              <p:nvPr/>
            </p:nvSpPr>
            <p:spPr>
              <a:xfrm>
                <a:off x="3299743" y="5526459"/>
                <a:ext cx="10985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09854" h="136525" extrusionOk="0">
                    <a:moveTo>
                      <a:pt x="70078" y="0"/>
                    </a:moveTo>
                    <a:lnTo>
                      <a:pt x="52115" y="8197"/>
                    </a:lnTo>
                    <a:lnTo>
                      <a:pt x="34434" y="17059"/>
                    </a:lnTo>
                    <a:lnTo>
                      <a:pt x="17055" y="26592"/>
                    </a:lnTo>
                    <a:lnTo>
                      <a:pt x="0" y="36804"/>
                    </a:lnTo>
                    <a:lnTo>
                      <a:pt x="57251" y="135953"/>
                    </a:lnTo>
                    <a:lnTo>
                      <a:pt x="69925" y="128171"/>
                    </a:lnTo>
                    <a:lnTo>
                      <a:pt x="82829" y="120867"/>
                    </a:lnTo>
                    <a:lnTo>
                      <a:pt x="95952" y="114041"/>
                    </a:lnTo>
                    <a:lnTo>
                      <a:pt x="109283" y="107696"/>
                    </a:lnTo>
                    <a:lnTo>
                      <a:pt x="70078" y="0"/>
                    </a:lnTo>
                    <a:close/>
                  </a:path>
                </a:pathLst>
              </a:custGeom>
              <a:solidFill>
                <a:srgbClr val="20855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12"/>
              <p:cNvSpPr/>
              <p:nvPr/>
            </p:nvSpPr>
            <p:spPr>
              <a:xfrm>
                <a:off x="3467575" y="5628737"/>
                <a:ext cx="13906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28270" extrusionOk="0">
                    <a:moveTo>
                      <a:pt x="0" y="0"/>
                    </a:moveTo>
                    <a:lnTo>
                      <a:pt x="47487" y="64152"/>
                    </a:lnTo>
                    <a:lnTo>
                      <a:pt x="73005" y="98118"/>
                    </a:lnTo>
                    <a:lnTo>
                      <a:pt x="102328" y="126315"/>
                    </a:lnTo>
                    <a:lnTo>
                      <a:pt x="112679" y="127788"/>
                    </a:lnTo>
                    <a:lnTo>
                      <a:pt x="122827" y="125274"/>
                    </a:lnTo>
                    <a:lnTo>
                      <a:pt x="131533" y="118833"/>
                    </a:lnTo>
                    <a:lnTo>
                      <a:pt x="133425" y="115646"/>
                    </a:lnTo>
                    <a:lnTo>
                      <a:pt x="106667" y="115646"/>
                    </a:lnTo>
                    <a:lnTo>
                      <a:pt x="94957" y="105054"/>
                    </a:lnTo>
                    <a:lnTo>
                      <a:pt x="94500" y="96024"/>
                    </a:lnTo>
                    <a:lnTo>
                      <a:pt x="105079" y="84302"/>
                    </a:lnTo>
                    <a:lnTo>
                      <a:pt x="114122" y="83845"/>
                    </a:lnTo>
                    <a:lnTo>
                      <a:pt x="132189" y="83845"/>
                    </a:lnTo>
                    <a:lnTo>
                      <a:pt x="129578" y="80314"/>
                    </a:lnTo>
                    <a:lnTo>
                      <a:pt x="104616" y="63506"/>
                    </a:lnTo>
                    <a:lnTo>
                      <a:pt x="60598" y="36371"/>
                    </a:lnTo>
                    <a:lnTo>
                      <a:pt x="0" y="0"/>
                    </a:lnTo>
                    <a:close/>
                  </a:path>
                  <a:path w="139064" h="128270" extrusionOk="0">
                    <a:moveTo>
                      <a:pt x="132189" y="83845"/>
                    </a:moveTo>
                    <a:lnTo>
                      <a:pt x="114122" y="83845"/>
                    </a:lnTo>
                    <a:lnTo>
                      <a:pt x="125831" y="94424"/>
                    </a:lnTo>
                    <a:lnTo>
                      <a:pt x="126301" y="103466"/>
                    </a:lnTo>
                    <a:lnTo>
                      <a:pt x="115709" y="115189"/>
                    </a:lnTo>
                    <a:lnTo>
                      <a:pt x="106667" y="115646"/>
                    </a:lnTo>
                    <a:lnTo>
                      <a:pt x="133425" y="115646"/>
                    </a:lnTo>
                    <a:lnTo>
                      <a:pt x="137059" y="109520"/>
                    </a:lnTo>
                    <a:lnTo>
                      <a:pt x="138533" y="99169"/>
                    </a:lnTo>
                    <a:lnTo>
                      <a:pt x="136018" y="89021"/>
                    </a:lnTo>
                    <a:lnTo>
                      <a:pt x="132189" y="83845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12"/>
              <p:cNvSpPr/>
              <p:nvPr/>
            </p:nvSpPr>
            <p:spPr>
              <a:xfrm>
                <a:off x="3366884" y="5473737"/>
                <a:ext cx="425450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425450" h="84454" extrusionOk="0">
                    <a:moveTo>
                      <a:pt x="27800" y="79248"/>
                    </a:moveTo>
                    <a:lnTo>
                      <a:pt x="13208" y="39154"/>
                    </a:lnTo>
                    <a:lnTo>
                      <a:pt x="8775" y="40932"/>
                    </a:lnTo>
                    <a:lnTo>
                      <a:pt x="0" y="44653"/>
                    </a:lnTo>
                    <a:lnTo>
                      <a:pt x="14465" y="84391"/>
                    </a:lnTo>
                    <a:lnTo>
                      <a:pt x="18884" y="82626"/>
                    </a:lnTo>
                    <a:lnTo>
                      <a:pt x="27800" y="79248"/>
                    </a:lnTo>
                    <a:close/>
                  </a:path>
                  <a:path w="425450" h="84454" extrusionOk="0">
                    <a:moveTo>
                      <a:pt x="121970" y="53898"/>
                    </a:moveTo>
                    <a:lnTo>
                      <a:pt x="114147" y="9537"/>
                    </a:lnTo>
                    <a:lnTo>
                      <a:pt x="109461" y="10426"/>
                    </a:lnTo>
                    <a:lnTo>
                      <a:pt x="100139" y="12395"/>
                    </a:lnTo>
                    <a:lnTo>
                      <a:pt x="107924" y="56553"/>
                    </a:lnTo>
                    <a:lnTo>
                      <a:pt x="112585" y="55613"/>
                    </a:lnTo>
                    <a:lnTo>
                      <a:pt x="121970" y="53898"/>
                    </a:lnTo>
                    <a:close/>
                  </a:path>
                  <a:path w="425450" h="84454" extrusionOk="0">
                    <a:moveTo>
                      <a:pt x="219341" y="63"/>
                    </a:moveTo>
                    <a:lnTo>
                      <a:pt x="212204" y="0"/>
                    </a:lnTo>
                    <a:lnTo>
                      <a:pt x="205041" y="203"/>
                    </a:lnTo>
                    <a:lnTo>
                      <a:pt x="205041" y="45935"/>
                    </a:lnTo>
                    <a:lnTo>
                      <a:pt x="212204" y="45745"/>
                    </a:lnTo>
                    <a:lnTo>
                      <a:pt x="215811" y="45745"/>
                    </a:lnTo>
                    <a:lnTo>
                      <a:pt x="219341" y="45808"/>
                    </a:lnTo>
                    <a:lnTo>
                      <a:pt x="219341" y="63"/>
                    </a:lnTo>
                    <a:close/>
                  </a:path>
                  <a:path w="425450" h="84454" extrusionOk="0">
                    <a:moveTo>
                      <a:pt x="324510" y="10960"/>
                    </a:moveTo>
                    <a:lnTo>
                      <a:pt x="315175" y="9093"/>
                    </a:lnTo>
                    <a:lnTo>
                      <a:pt x="310464" y="8267"/>
                    </a:lnTo>
                    <a:lnTo>
                      <a:pt x="302628" y="52730"/>
                    </a:lnTo>
                    <a:lnTo>
                      <a:pt x="312051" y="54267"/>
                    </a:lnTo>
                    <a:lnTo>
                      <a:pt x="316725" y="55143"/>
                    </a:lnTo>
                    <a:lnTo>
                      <a:pt x="324510" y="10960"/>
                    </a:lnTo>
                    <a:close/>
                  </a:path>
                  <a:path w="425450" h="84454" extrusionOk="0">
                    <a:moveTo>
                      <a:pt x="425373" y="41960"/>
                    </a:moveTo>
                    <a:lnTo>
                      <a:pt x="420979" y="40119"/>
                    </a:lnTo>
                    <a:lnTo>
                      <a:pt x="412089" y="36639"/>
                    </a:lnTo>
                    <a:lnTo>
                      <a:pt x="397421" y="76949"/>
                    </a:lnTo>
                    <a:lnTo>
                      <a:pt x="401916" y="78549"/>
                    </a:lnTo>
                    <a:lnTo>
                      <a:pt x="410832" y="81902"/>
                    </a:lnTo>
                    <a:lnTo>
                      <a:pt x="425373" y="4196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406" name="Google Shape;406;p12"/>
          <p:cNvGraphicFramePr/>
          <p:nvPr/>
        </p:nvGraphicFramePr>
        <p:xfrm>
          <a:off x="7381107" y="1831975"/>
          <a:ext cx="3717500" cy="4504875"/>
        </p:xfrm>
        <a:graphic>
          <a:graphicData uri="http://schemas.openxmlformats.org/drawingml/2006/table">
            <a:tbl>
              <a:tblPr firstRow="1" bandRow="1">
                <a:noFill/>
                <a:tableStyleId>{25F29C49-6F2D-406A-95D4-8519C248C8E1}</a:tableStyleId>
              </a:tblPr>
              <a:tblGrid>
                <a:gridCol w="37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Performance environnementale</a:t>
                      </a:r>
                      <a:endParaRPr sz="1802">
                        <a:solidFill>
                          <a:schemeClr val="accent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225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225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225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endParaRPr sz="1802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07" name="Google Shape;407;p12"/>
          <p:cNvGrpSpPr/>
          <p:nvPr/>
        </p:nvGrpSpPr>
        <p:grpSpPr>
          <a:xfrm>
            <a:off x="10581507" y="4043728"/>
            <a:ext cx="415984" cy="199320"/>
            <a:chOff x="3260205" y="5871553"/>
            <a:chExt cx="607060" cy="290875"/>
          </a:xfrm>
        </p:grpSpPr>
        <p:sp>
          <p:nvSpPr>
            <p:cNvPr id="408" name="Google Shape;408;p12"/>
            <p:cNvSpPr/>
            <p:nvPr/>
          </p:nvSpPr>
          <p:spPr>
            <a:xfrm>
              <a:off x="3260205" y="5871553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415991" y="148043"/>
                  </a:moveTo>
                  <a:lnTo>
                    <a:pt x="301434" y="148043"/>
                  </a:lnTo>
                  <a:lnTo>
                    <a:pt x="349134" y="150841"/>
                  </a:lnTo>
                  <a:lnTo>
                    <a:pt x="395786" y="159152"/>
                  </a:lnTo>
                  <a:lnTo>
                    <a:pt x="440991" y="172856"/>
                  </a:lnTo>
                  <a:lnTo>
                    <a:pt x="484345" y="191829"/>
                  </a:lnTo>
                  <a:lnTo>
                    <a:pt x="525449" y="215950"/>
                  </a:lnTo>
                  <a:lnTo>
                    <a:pt x="532790" y="220852"/>
                  </a:lnTo>
                  <a:lnTo>
                    <a:pt x="546339" y="197383"/>
                  </a:lnTo>
                  <a:lnTo>
                    <a:pt x="527253" y="197383"/>
                  </a:lnTo>
                  <a:lnTo>
                    <a:pt x="485588" y="173976"/>
                  </a:lnTo>
                  <a:lnTo>
                    <a:pt x="441799" y="155573"/>
                  </a:lnTo>
                  <a:lnTo>
                    <a:pt x="415991" y="148043"/>
                  </a:lnTo>
                  <a:close/>
                </a:path>
                <a:path w="607060" h="220979" extrusionOk="0">
                  <a:moveTo>
                    <a:pt x="301434" y="0"/>
                  </a:moveTo>
                  <a:lnTo>
                    <a:pt x="249357" y="2443"/>
                  </a:lnTo>
                  <a:lnTo>
                    <a:pt x="198053" y="9715"/>
                  </a:lnTo>
                  <a:lnTo>
                    <a:pt x="147829" y="21728"/>
                  </a:lnTo>
                  <a:lnTo>
                    <a:pt x="98990" y="38391"/>
                  </a:lnTo>
                  <a:lnTo>
                    <a:pt x="51843" y="59617"/>
                  </a:lnTo>
                  <a:lnTo>
                    <a:pt x="6692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34"/>
                  </a:lnTo>
                  <a:lnTo>
                    <a:pt x="113884" y="194805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10" y="71411"/>
                  </a:lnTo>
                  <a:lnTo>
                    <a:pt x="109946" y="51865"/>
                  </a:lnTo>
                  <a:lnTo>
                    <a:pt x="156211" y="36526"/>
                  </a:lnTo>
                  <a:lnTo>
                    <a:pt x="203730" y="25472"/>
                  </a:lnTo>
                  <a:lnTo>
                    <a:pt x="252229" y="18782"/>
                  </a:lnTo>
                  <a:lnTo>
                    <a:pt x="301434" y="16535"/>
                  </a:lnTo>
                  <a:lnTo>
                    <a:pt x="433259" y="16535"/>
                  </a:lnTo>
                  <a:lnTo>
                    <a:pt x="406485" y="10025"/>
                  </a:lnTo>
                  <a:lnTo>
                    <a:pt x="354374" y="2521"/>
                  </a:lnTo>
                  <a:lnTo>
                    <a:pt x="301434" y="0"/>
                  </a:lnTo>
                  <a:close/>
                </a:path>
                <a:path w="607060" h="220979" extrusionOk="0">
                  <a:moveTo>
                    <a:pt x="433259" y="16535"/>
                  </a:moveTo>
                  <a:lnTo>
                    <a:pt x="301434" y="16535"/>
                  </a:lnTo>
                  <a:lnTo>
                    <a:pt x="351490" y="18857"/>
                  </a:lnTo>
                  <a:lnTo>
                    <a:pt x="400787" y="25769"/>
                  </a:lnTo>
                  <a:lnTo>
                    <a:pt x="449046" y="37190"/>
                  </a:lnTo>
                  <a:lnTo>
                    <a:pt x="495989" y="53038"/>
                  </a:lnTo>
                  <a:lnTo>
                    <a:pt x="541336" y="73231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546339" y="197383"/>
                  </a:lnTo>
                  <a:lnTo>
                    <a:pt x="607009" y="92290"/>
                  </a:lnTo>
                  <a:lnTo>
                    <a:pt x="600417" y="88023"/>
                  </a:lnTo>
                  <a:lnTo>
                    <a:pt x="554732" y="61509"/>
                  </a:lnTo>
                  <a:lnTo>
                    <a:pt x="506975" y="39610"/>
                  </a:lnTo>
                  <a:lnTo>
                    <a:pt x="457455" y="22418"/>
                  </a:lnTo>
                  <a:lnTo>
                    <a:pt x="433259" y="16535"/>
                  </a:lnTo>
                  <a:close/>
                </a:path>
                <a:path w="607060" h="220979" extrusionOk="0">
                  <a:moveTo>
                    <a:pt x="301434" y="131521"/>
                  </a:moveTo>
                  <a:lnTo>
                    <a:pt x="254579" y="134124"/>
                  </a:lnTo>
                  <a:lnTo>
                    <a:pt x="208625" y="141862"/>
                  </a:lnTo>
                  <a:lnTo>
                    <a:pt x="163939" y="154627"/>
                  </a:lnTo>
                  <a:lnTo>
                    <a:pt x="120890" y="172310"/>
                  </a:lnTo>
                  <a:lnTo>
                    <a:pt x="79844" y="194805"/>
                  </a:lnTo>
                  <a:lnTo>
                    <a:pt x="113884" y="194805"/>
                  </a:lnTo>
                  <a:lnTo>
                    <a:pt x="122030" y="190143"/>
                  </a:lnTo>
                  <a:lnTo>
                    <a:pt x="164677" y="171901"/>
                  </a:lnTo>
                  <a:lnTo>
                    <a:pt x="209057" y="158725"/>
                  </a:lnTo>
                  <a:lnTo>
                    <a:pt x="254774" y="150733"/>
                  </a:lnTo>
                  <a:lnTo>
                    <a:pt x="301434" y="148043"/>
                  </a:lnTo>
                  <a:lnTo>
                    <a:pt x="415991" y="148043"/>
                  </a:lnTo>
                  <a:lnTo>
                    <a:pt x="396260" y="142287"/>
                  </a:lnTo>
                  <a:lnTo>
                    <a:pt x="349347" y="134231"/>
                  </a:lnTo>
                  <a:lnTo>
                    <a:pt x="301434" y="13152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9" name="Google Shape;409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2900" y="5879821"/>
              <a:ext cx="394418" cy="2826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0" name="Google Shape;410;p12"/>
          <p:cNvGrpSpPr/>
          <p:nvPr/>
        </p:nvGrpSpPr>
        <p:grpSpPr>
          <a:xfrm>
            <a:off x="10581507" y="2735784"/>
            <a:ext cx="415984" cy="197508"/>
            <a:chOff x="3260166" y="6222250"/>
            <a:chExt cx="607060" cy="288231"/>
          </a:xfrm>
        </p:grpSpPr>
        <p:sp>
          <p:nvSpPr>
            <p:cNvPr id="411" name="Google Shape;411;p12"/>
            <p:cNvSpPr/>
            <p:nvPr/>
          </p:nvSpPr>
          <p:spPr>
            <a:xfrm>
              <a:off x="3572371" y="6239268"/>
              <a:ext cx="89535" cy="121920"/>
            </a:xfrm>
            <a:custGeom>
              <a:avLst/>
              <a:gdLst/>
              <a:ahLst/>
              <a:cxnLst/>
              <a:rect l="l" t="t" r="r" b="b"/>
              <a:pathLst>
                <a:path w="89535" h="121920" extrusionOk="0">
                  <a:moveTo>
                    <a:pt x="0" y="0"/>
                  </a:moveTo>
                  <a:lnTo>
                    <a:pt x="0" y="114363"/>
                  </a:lnTo>
                  <a:lnTo>
                    <a:pt x="17576" y="115174"/>
                  </a:lnTo>
                  <a:lnTo>
                    <a:pt x="35034" y="116708"/>
                  </a:lnTo>
                  <a:lnTo>
                    <a:pt x="52361" y="118958"/>
                  </a:lnTo>
                  <a:lnTo>
                    <a:pt x="69545" y="121920"/>
                  </a:lnTo>
                  <a:lnTo>
                    <a:pt x="89395" y="9283"/>
                  </a:lnTo>
                  <a:lnTo>
                    <a:pt x="67301" y="5570"/>
                  </a:lnTo>
                  <a:lnTo>
                    <a:pt x="45021" y="2779"/>
                  </a:lnTo>
                  <a:lnTo>
                    <a:pt x="22579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2"/>
            <p:cNvSpPr/>
            <p:nvPr/>
          </p:nvSpPr>
          <p:spPr>
            <a:xfrm>
              <a:off x="3468439" y="6239136"/>
              <a:ext cx="90170" cy="121285"/>
            </a:xfrm>
            <a:custGeom>
              <a:avLst/>
              <a:gdLst/>
              <a:ahLst/>
              <a:cxnLst/>
              <a:rect l="l" t="t" r="r" b="b"/>
              <a:pathLst>
                <a:path w="90170" h="121285" extrusionOk="0">
                  <a:moveTo>
                    <a:pt x="89636" y="0"/>
                  </a:moveTo>
                  <a:lnTo>
                    <a:pt x="67019" y="621"/>
                  </a:lnTo>
                  <a:lnTo>
                    <a:pt x="44523" y="2179"/>
                  </a:lnTo>
                  <a:lnTo>
                    <a:pt x="22174" y="4673"/>
                  </a:lnTo>
                  <a:lnTo>
                    <a:pt x="0" y="8102"/>
                  </a:lnTo>
                  <a:lnTo>
                    <a:pt x="19862" y="120726"/>
                  </a:lnTo>
                  <a:lnTo>
                    <a:pt x="37121" y="118051"/>
                  </a:lnTo>
                  <a:lnTo>
                    <a:pt x="54516" y="116103"/>
                  </a:lnTo>
                  <a:lnTo>
                    <a:pt x="72028" y="114879"/>
                  </a:lnTo>
                  <a:lnTo>
                    <a:pt x="89636" y="114376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89B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2"/>
            <p:cNvSpPr/>
            <p:nvPr/>
          </p:nvSpPr>
          <p:spPr>
            <a:xfrm>
              <a:off x="3368259" y="6249914"/>
              <a:ext cx="106045" cy="133350"/>
            </a:xfrm>
            <a:custGeom>
              <a:avLst/>
              <a:gdLst/>
              <a:ahLst/>
              <a:cxnLst/>
              <a:rect l="l" t="t" r="r" b="b"/>
              <a:pathLst>
                <a:path w="106045" h="133350" extrusionOk="0">
                  <a:moveTo>
                    <a:pt x="86144" y="0"/>
                  </a:moveTo>
                  <a:lnTo>
                    <a:pt x="64209" y="4958"/>
                  </a:lnTo>
                  <a:lnTo>
                    <a:pt x="42524" y="10834"/>
                  </a:lnTo>
                  <a:lnTo>
                    <a:pt x="21112" y="17618"/>
                  </a:lnTo>
                  <a:lnTo>
                    <a:pt x="0" y="25298"/>
                  </a:lnTo>
                  <a:lnTo>
                    <a:pt x="39141" y="132854"/>
                  </a:lnTo>
                  <a:lnTo>
                    <a:pt x="55530" y="126765"/>
                  </a:lnTo>
                  <a:lnTo>
                    <a:pt x="72150" y="121364"/>
                  </a:lnTo>
                  <a:lnTo>
                    <a:pt x="88981" y="116663"/>
                  </a:lnTo>
                  <a:lnTo>
                    <a:pt x="106006" y="112674"/>
                  </a:lnTo>
                  <a:lnTo>
                    <a:pt x="86144" y="0"/>
                  </a:lnTo>
                  <a:close/>
                </a:path>
              </a:pathLst>
            </a:custGeom>
            <a:solidFill>
              <a:srgbClr val="32A94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2"/>
            <p:cNvSpPr/>
            <p:nvPr/>
          </p:nvSpPr>
          <p:spPr>
            <a:xfrm>
              <a:off x="3655913" y="6251376"/>
              <a:ext cx="105410" cy="133985"/>
            </a:xfrm>
            <a:custGeom>
              <a:avLst/>
              <a:gdLst/>
              <a:ahLst/>
              <a:cxnLst/>
              <a:rect l="l" t="t" r="r" b="b"/>
              <a:pathLst>
                <a:path w="105410" h="133985" extrusionOk="0">
                  <a:moveTo>
                    <a:pt x="19875" y="0"/>
                  </a:moveTo>
                  <a:lnTo>
                    <a:pt x="0" y="112763"/>
                  </a:lnTo>
                  <a:lnTo>
                    <a:pt x="16879" y="117002"/>
                  </a:lnTo>
                  <a:lnTo>
                    <a:pt x="33558" y="121929"/>
                  </a:lnTo>
                  <a:lnTo>
                    <a:pt x="50015" y="127547"/>
                  </a:lnTo>
                  <a:lnTo>
                    <a:pt x="66230" y="133858"/>
                  </a:lnTo>
                  <a:lnTo>
                    <a:pt x="105384" y="26289"/>
                  </a:lnTo>
                  <a:lnTo>
                    <a:pt x="84446" y="18366"/>
                  </a:lnTo>
                  <a:lnTo>
                    <a:pt x="63196" y="11344"/>
                  </a:lnTo>
                  <a:lnTo>
                    <a:pt x="41664" y="5222"/>
                  </a:lnTo>
                  <a:lnTo>
                    <a:pt x="19875" y="0"/>
                  </a:lnTo>
                  <a:close/>
                </a:path>
              </a:pathLst>
            </a:custGeom>
            <a:solidFill>
              <a:srgbClr val="EE7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2"/>
            <p:cNvSpPr/>
            <p:nvPr/>
          </p:nvSpPr>
          <p:spPr>
            <a:xfrm>
              <a:off x="3282863" y="6280587"/>
              <a:ext cx="111760" cy="136525"/>
            </a:xfrm>
            <a:custGeom>
              <a:avLst/>
              <a:gdLst/>
              <a:ahLst/>
              <a:cxnLst/>
              <a:rect l="l" t="t" r="r" b="b"/>
              <a:pathLst>
                <a:path w="111760" h="136525" extrusionOk="0">
                  <a:moveTo>
                    <a:pt x="72136" y="0"/>
                  </a:moveTo>
                  <a:lnTo>
                    <a:pt x="53640" y="8156"/>
                  </a:lnTo>
                  <a:lnTo>
                    <a:pt x="35434" y="17011"/>
                  </a:lnTo>
                  <a:lnTo>
                    <a:pt x="17545" y="26571"/>
                  </a:lnTo>
                  <a:lnTo>
                    <a:pt x="0" y="36842"/>
                  </a:lnTo>
                  <a:lnTo>
                    <a:pt x="57264" y="136016"/>
                  </a:lnTo>
                  <a:lnTo>
                    <a:pt x="70430" y="128166"/>
                  </a:lnTo>
                  <a:lnTo>
                    <a:pt x="83839" y="120824"/>
                  </a:lnTo>
                  <a:lnTo>
                    <a:pt x="97476" y="113992"/>
                  </a:lnTo>
                  <a:lnTo>
                    <a:pt x="111328" y="107670"/>
                  </a:lnTo>
                  <a:lnTo>
                    <a:pt x="72136" y="0"/>
                  </a:lnTo>
                  <a:close/>
                </a:path>
              </a:pathLst>
            </a:custGeom>
            <a:solidFill>
              <a:srgbClr val="20855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2"/>
            <p:cNvSpPr/>
            <p:nvPr/>
          </p:nvSpPr>
          <p:spPr>
            <a:xfrm>
              <a:off x="3735282" y="6283236"/>
              <a:ext cx="109855" cy="136525"/>
            </a:xfrm>
            <a:custGeom>
              <a:avLst/>
              <a:gdLst/>
              <a:ahLst/>
              <a:cxnLst/>
              <a:rect l="l" t="t" r="r" b="b"/>
              <a:pathLst>
                <a:path w="109854" h="136525" extrusionOk="0">
                  <a:moveTo>
                    <a:pt x="39192" y="0"/>
                  </a:moveTo>
                  <a:lnTo>
                    <a:pt x="0" y="107695"/>
                  </a:lnTo>
                  <a:lnTo>
                    <a:pt x="13330" y="114041"/>
                  </a:lnTo>
                  <a:lnTo>
                    <a:pt x="26454" y="120867"/>
                  </a:lnTo>
                  <a:lnTo>
                    <a:pt x="39358" y="128171"/>
                  </a:lnTo>
                  <a:lnTo>
                    <a:pt x="52031" y="135953"/>
                  </a:lnTo>
                  <a:lnTo>
                    <a:pt x="109270" y="36804"/>
                  </a:lnTo>
                  <a:lnTo>
                    <a:pt x="92222" y="26592"/>
                  </a:lnTo>
                  <a:lnTo>
                    <a:pt x="74845" y="17059"/>
                  </a:lnTo>
                  <a:lnTo>
                    <a:pt x="57162" y="8197"/>
                  </a:lnTo>
                  <a:lnTo>
                    <a:pt x="39192" y="0"/>
                  </a:lnTo>
                  <a:close/>
                </a:path>
              </a:pathLst>
            </a:custGeom>
            <a:solidFill>
              <a:srgbClr val="E31D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17" name="Google Shape;417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37769" y="6438269"/>
              <a:ext cx="170212" cy="7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8" name="Google Shape;418;p12"/>
            <p:cNvSpPr/>
            <p:nvPr/>
          </p:nvSpPr>
          <p:spPr>
            <a:xfrm>
              <a:off x="3260166" y="6222250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607009" y="92290"/>
                  </a:moveTo>
                  <a:lnTo>
                    <a:pt x="600417" y="88023"/>
                  </a:lnTo>
                  <a:lnTo>
                    <a:pt x="584809" y="78968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485584" y="173977"/>
                  </a:lnTo>
                  <a:lnTo>
                    <a:pt x="441794" y="155575"/>
                  </a:lnTo>
                  <a:lnTo>
                    <a:pt x="396252" y="142290"/>
                  </a:lnTo>
                  <a:lnTo>
                    <a:pt x="349338" y="134226"/>
                  </a:lnTo>
                  <a:lnTo>
                    <a:pt x="301434" y="131521"/>
                  </a:lnTo>
                  <a:lnTo>
                    <a:pt x="254571" y="134124"/>
                  </a:lnTo>
                  <a:lnTo>
                    <a:pt x="208622" y="141859"/>
                  </a:lnTo>
                  <a:lnTo>
                    <a:pt x="163931" y="154622"/>
                  </a:lnTo>
                  <a:lnTo>
                    <a:pt x="120878" y="172313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01" y="71412"/>
                  </a:lnTo>
                  <a:lnTo>
                    <a:pt x="94856" y="58458"/>
                  </a:lnTo>
                  <a:lnTo>
                    <a:pt x="106413" y="90170"/>
                  </a:lnTo>
                  <a:lnTo>
                    <a:pt x="115328" y="86817"/>
                  </a:lnTo>
                  <a:lnTo>
                    <a:pt x="119824" y="85217"/>
                  </a:lnTo>
                  <a:lnTo>
                    <a:pt x="107988" y="52717"/>
                  </a:lnTo>
                  <a:lnTo>
                    <a:pt x="109943" y="51866"/>
                  </a:lnTo>
                  <a:lnTo>
                    <a:pt x="156210" y="36525"/>
                  </a:lnTo>
                  <a:lnTo>
                    <a:pt x="194221" y="27686"/>
                  </a:lnTo>
                  <a:lnTo>
                    <a:pt x="200533" y="63411"/>
                  </a:lnTo>
                  <a:lnTo>
                    <a:pt x="205206" y="62534"/>
                  </a:lnTo>
                  <a:lnTo>
                    <a:pt x="214617" y="60998"/>
                  </a:lnTo>
                  <a:lnTo>
                    <a:pt x="208241" y="24841"/>
                  </a:lnTo>
                  <a:lnTo>
                    <a:pt x="252222" y="18770"/>
                  </a:lnTo>
                  <a:lnTo>
                    <a:pt x="297903" y="16687"/>
                  </a:lnTo>
                  <a:lnTo>
                    <a:pt x="297903" y="54076"/>
                  </a:lnTo>
                  <a:lnTo>
                    <a:pt x="301434" y="54013"/>
                  </a:lnTo>
                  <a:lnTo>
                    <a:pt x="305041" y="54013"/>
                  </a:lnTo>
                  <a:lnTo>
                    <a:pt x="312204" y="54203"/>
                  </a:lnTo>
                  <a:lnTo>
                    <a:pt x="312204" y="17030"/>
                  </a:lnTo>
                  <a:lnTo>
                    <a:pt x="351485" y="18846"/>
                  </a:lnTo>
                  <a:lnTo>
                    <a:pt x="400786" y="25755"/>
                  </a:lnTo>
                  <a:lnTo>
                    <a:pt x="401650" y="25971"/>
                  </a:lnTo>
                  <a:lnTo>
                    <a:pt x="395274" y="62166"/>
                  </a:lnTo>
                  <a:lnTo>
                    <a:pt x="404660" y="63881"/>
                  </a:lnTo>
                  <a:lnTo>
                    <a:pt x="409321" y="64820"/>
                  </a:lnTo>
                  <a:lnTo>
                    <a:pt x="415582" y="29273"/>
                  </a:lnTo>
                  <a:lnTo>
                    <a:pt x="449046" y="37185"/>
                  </a:lnTo>
                  <a:lnTo>
                    <a:pt x="495985" y="53035"/>
                  </a:lnTo>
                  <a:lnTo>
                    <a:pt x="501154" y="55346"/>
                  </a:lnTo>
                  <a:lnTo>
                    <a:pt x="489445" y="87515"/>
                  </a:lnTo>
                  <a:lnTo>
                    <a:pt x="498360" y="90893"/>
                  </a:lnTo>
                  <a:lnTo>
                    <a:pt x="502780" y="92659"/>
                  </a:lnTo>
                  <a:lnTo>
                    <a:pt x="514235" y="61175"/>
                  </a:lnTo>
                  <a:lnTo>
                    <a:pt x="541337" y="73228"/>
                  </a:lnTo>
                  <a:lnTo>
                    <a:pt x="584809" y="97688"/>
                  </a:lnTo>
                  <a:lnTo>
                    <a:pt x="584809" y="78968"/>
                  </a:lnTo>
                  <a:lnTo>
                    <a:pt x="554723" y="61506"/>
                  </a:lnTo>
                  <a:lnTo>
                    <a:pt x="506971" y="39611"/>
                  </a:lnTo>
                  <a:lnTo>
                    <a:pt x="457454" y="22415"/>
                  </a:lnTo>
                  <a:lnTo>
                    <a:pt x="433209" y="16522"/>
                  </a:lnTo>
                  <a:lnTo>
                    <a:pt x="406476" y="10020"/>
                  </a:lnTo>
                  <a:lnTo>
                    <a:pt x="354368" y="2514"/>
                  </a:lnTo>
                  <a:lnTo>
                    <a:pt x="301434" y="0"/>
                  </a:lnTo>
                  <a:lnTo>
                    <a:pt x="249351" y="2438"/>
                  </a:lnTo>
                  <a:lnTo>
                    <a:pt x="198056" y="9715"/>
                  </a:lnTo>
                  <a:lnTo>
                    <a:pt x="147828" y="21729"/>
                  </a:lnTo>
                  <a:lnTo>
                    <a:pt x="98996" y="38392"/>
                  </a:lnTo>
                  <a:lnTo>
                    <a:pt x="51841" y="59613"/>
                  </a:lnTo>
                  <a:lnTo>
                    <a:pt x="6705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21"/>
                  </a:lnTo>
                  <a:lnTo>
                    <a:pt x="113868" y="194805"/>
                  </a:lnTo>
                  <a:lnTo>
                    <a:pt x="164668" y="171894"/>
                  </a:lnTo>
                  <a:lnTo>
                    <a:pt x="209042" y="158724"/>
                  </a:lnTo>
                  <a:lnTo>
                    <a:pt x="254762" y="150736"/>
                  </a:lnTo>
                  <a:lnTo>
                    <a:pt x="301434" y="148043"/>
                  </a:lnTo>
                  <a:lnTo>
                    <a:pt x="349135" y="150837"/>
                  </a:lnTo>
                  <a:lnTo>
                    <a:pt x="395782" y="159156"/>
                  </a:lnTo>
                  <a:lnTo>
                    <a:pt x="440982" y="172859"/>
                  </a:lnTo>
                  <a:lnTo>
                    <a:pt x="484339" y="191833"/>
                  </a:lnTo>
                  <a:lnTo>
                    <a:pt x="525449" y="215950"/>
                  </a:lnTo>
                  <a:lnTo>
                    <a:pt x="532790" y="220853"/>
                  </a:lnTo>
                  <a:lnTo>
                    <a:pt x="546341" y="197383"/>
                  </a:lnTo>
                  <a:lnTo>
                    <a:pt x="607009" y="9229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12"/>
          <p:cNvGrpSpPr/>
          <p:nvPr/>
        </p:nvGrpSpPr>
        <p:grpSpPr>
          <a:xfrm>
            <a:off x="10559495" y="5255415"/>
            <a:ext cx="415984" cy="342011"/>
            <a:chOff x="3277120" y="5465469"/>
            <a:chExt cx="607060" cy="499109"/>
          </a:xfrm>
        </p:grpSpPr>
        <p:sp>
          <p:nvSpPr>
            <p:cNvPr id="420" name="Google Shape;420;p12"/>
            <p:cNvSpPr/>
            <p:nvPr/>
          </p:nvSpPr>
          <p:spPr>
            <a:xfrm>
              <a:off x="3277120" y="5465469"/>
              <a:ext cx="607060" cy="499109"/>
            </a:xfrm>
            <a:custGeom>
              <a:avLst/>
              <a:gdLst/>
              <a:ahLst/>
              <a:cxnLst/>
              <a:rect l="l" t="t" r="r" b="b"/>
              <a:pathLst>
                <a:path w="607060" h="499110" extrusionOk="0">
                  <a:moveTo>
                    <a:pt x="500329" y="459003"/>
                  </a:moveTo>
                  <a:lnTo>
                    <a:pt x="491553" y="455282"/>
                  </a:lnTo>
                  <a:lnTo>
                    <a:pt x="487121" y="453491"/>
                  </a:lnTo>
                  <a:lnTo>
                    <a:pt x="472528" y="493598"/>
                  </a:lnTo>
                  <a:lnTo>
                    <a:pt x="481444" y="496976"/>
                  </a:lnTo>
                  <a:lnTo>
                    <a:pt x="485863" y="498741"/>
                  </a:lnTo>
                  <a:lnTo>
                    <a:pt x="500329" y="459003"/>
                  </a:lnTo>
                  <a:close/>
                </a:path>
                <a:path w="607060" h="499110" extrusionOk="0">
                  <a:moveTo>
                    <a:pt x="607009" y="89560"/>
                  </a:moveTo>
                  <a:lnTo>
                    <a:pt x="600316" y="85318"/>
                  </a:lnTo>
                  <a:lnTo>
                    <a:pt x="584746" y="76454"/>
                  </a:lnTo>
                  <a:lnTo>
                    <a:pt x="584746" y="95084"/>
                  </a:lnTo>
                  <a:lnTo>
                    <a:pt x="527177" y="194792"/>
                  </a:lnTo>
                  <a:lnTo>
                    <a:pt x="486130" y="172313"/>
                  </a:lnTo>
                  <a:lnTo>
                    <a:pt x="443077" y="154622"/>
                  </a:lnTo>
                  <a:lnTo>
                    <a:pt x="420027" y="148043"/>
                  </a:lnTo>
                  <a:lnTo>
                    <a:pt x="398386" y="141859"/>
                  </a:lnTo>
                  <a:lnTo>
                    <a:pt x="352437" y="134124"/>
                  </a:lnTo>
                  <a:lnTo>
                    <a:pt x="305574" y="131521"/>
                  </a:lnTo>
                  <a:lnTo>
                    <a:pt x="257670" y="134226"/>
                  </a:lnTo>
                  <a:lnTo>
                    <a:pt x="210756" y="142290"/>
                  </a:lnTo>
                  <a:lnTo>
                    <a:pt x="165214" y="155575"/>
                  </a:lnTo>
                  <a:lnTo>
                    <a:pt x="121424" y="173977"/>
                  </a:lnTo>
                  <a:lnTo>
                    <a:pt x="79756" y="197383"/>
                  </a:lnTo>
                  <a:lnTo>
                    <a:pt x="22199" y="97688"/>
                  </a:lnTo>
                  <a:lnTo>
                    <a:pt x="65671" y="73228"/>
                  </a:lnTo>
                  <a:lnTo>
                    <a:pt x="111023" y="53035"/>
                  </a:lnTo>
                  <a:lnTo>
                    <a:pt x="157962" y="37185"/>
                  </a:lnTo>
                  <a:lnTo>
                    <a:pt x="206222" y="25755"/>
                  </a:lnTo>
                  <a:lnTo>
                    <a:pt x="255511" y="18846"/>
                  </a:lnTo>
                  <a:lnTo>
                    <a:pt x="305574" y="16522"/>
                  </a:lnTo>
                  <a:lnTo>
                    <a:pt x="354774" y="18770"/>
                  </a:lnTo>
                  <a:lnTo>
                    <a:pt x="403275" y="25463"/>
                  </a:lnTo>
                  <a:lnTo>
                    <a:pt x="450799" y="36525"/>
                  </a:lnTo>
                  <a:lnTo>
                    <a:pt x="497065" y="51866"/>
                  </a:lnTo>
                  <a:lnTo>
                    <a:pt x="541807" y="71412"/>
                  </a:lnTo>
                  <a:lnTo>
                    <a:pt x="584746" y="95084"/>
                  </a:lnTo>
                  <a:lnTo>
                    <a:pt x="584746" y="76454"/>
                  </a:lnTo>
                  <a:lnTo>
                    <a:pt x="508012" y="38392"/>
                  </a:lnTo>
                  <a:lnTo>
                    <a:pt x="459181" y="21729"/>
                  </a:lnTo>
                  <a:lnTo>
                    <a:pt x="408952" y="9715"/>
                  </a:lnTo>
                  <a:lnTo>
                    <a:pt x="357644" y="2438"/>
                  </a:lnTo>
                  <a:lnTo>
                    <a:pt x="305574" y="0"/>
                  </a:lnTo>
                  <a:lnTo>
                    <a:pt x="252628" y="2514"/>
                  </a:lnTo>
                  <a:lnTo>
                    <a:pt x="200520" y="10020"/>
                  </a:lnTo>
                  <a:lnTo>
                    <a:pt x="149555" y="22415"/>
                  </a:lnTo>
                  <a:lnTo>
                    <a:pt x="100037" y="39611"/>
                  </a:lnTo>
                  <a:lnTo>
                    <a:pt x="52285" y="61506"/>
                  </a:lnTo>
                  <a:lnTo>
                    <a:pt x="6604" y="88023"/>
                  </a:lnTo>
                  <a:lnTo>
                    <a:pt x="0" y="92290"/>
                  </a:lnTo>
                  <a:lnTo>
                    <a:pt x="74231" y="220853"/>
                  </a:lnTo>
                  <a:lnTo>
                    <a:pt x="81559" y="215950"/>
                  </a:lnTo>
                  <a:lnTo>
                    <a:pt x="113195" y="197383"/>
                  </a:lnTo>
                  <a:lnTo>
                    <a:pt x="166014" y="172859"/>
                  </a:lnTo>
                  <a:lnTo>
                    <a:pt x="211226" y="159156"/>
                  </a:lnTo>
                  <a:lnTo>
                    <a:pt x="257873" y="150837"/>
                  </a:lnTo>
                  <a:lnTo>
                    <a:pt x="305574" y="148043"/>
                  </a:lnTo>
                  <a:lnTo>
                    <a:pt x="352234" y="150736"/>
                  </a:lnTo>
                  <a:lnTo>
                    <a:pt x="397954" y="158724"/>
                  </a:lnTo>
                  <a:lnTo>
                    <a:pt x="442341" y="171894"/>
                  </a:lnTo>
                  <a:lnTo>
                    <a:pt x="484987" y="190131"/>
                  </a:lnTo>
                  <a:lnTo>
                    <a:pt x="525500" y="213321"/>
                  </a:lnTo>
                  <a:lnTo>
                    <a:pt x="532803" y="218084"/>
                  </a:lnTo>
                  <a:lnTo>
                    <a:pt x="546252" y="194792"/>
                  </a:lnTo>
                  <a:lnTo>
                    <a:pt x="607009" y="8956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12"/>
            <p:cNvGrpSpPr/>
            <p:nvPr/>
          </p:nvGrpSpPr>
          <p:grpSpPr>
            <a:xfrm>
              <a:off x="3299743" y="5473737"/>
              <a:ext cx="492591" cy="283270"/>
              <a:chOff x="3299743" y="5473737"/>
              <a:chExt cx="492591" cy="283270"/>
            </a:xfrm>
          </p:grpSpPr>
          <p:sp>
            <p:nvSpPr>
              <p:cNvPr id="422" name="Google Shape;422;p12"/>
              <p:cNvSpPr/>
              <p:nvPr/>
            </p:nvSpPr>
            <p:spPr>
              <a:xfrm>
                <a:off x="3383008" y="5494597"/>
                <a:ext cx="10541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105410" h="133985" extrusionOk="0">
                    <a:moveTo>
                      <a:pt x="85509" y="0"/>
                    </a:moveTo>
                    <a:lnTo>
                      <a:pt x="63727" y="5222"/>
                    </a:lnTo>
                    <a:lnTo>
                      <a:pt x="42197" y="11344"/>
                    </a:lnTo>
                    <a:lnTo>
                      <a:pt x="20945" y="18366"/>
                    </a:lnTo>
                    <a:lnTo>
                      <a:pt x="0" y="26288"/>
                    </a:lnTo>
                    <a:lnTo>
                      <a:pt x="39154" y="133857"/>
                    </a:lnTo>
                    <a:lnTo>
                      <a:pt x="55376" y="127547"/>
                    </a:lnTo>
                    <a:lnTo>
                      <a:pt x="71837" y="121929"/>
                    </a:lnTo>
                    <a:lnTo>
                      <a:pt x="88517" y="117002"/>
                    </a:lnTo>
                    <a:lnTo>
                      <a:pt x="105397" y="112763"/>
                    </a:lnTo>
                    <a:lnTo>
                      <a:pt x="85509" y="0"/>
                    </a:lnTo>
                    <a:close/>
                  </a:path>
                </a:pathLst>
              </a:custGeom>
              <a:solidFill>
                <a:srgbClr val="32A94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2"/>
              <p:cNvSpPr/>
              <p:nvPr/>
            </p:nvSpPr>
            <p:spPr>
              <a:xfrm>
                <a:off x="3299743" y="5526459"/>
                <a:ext cx="10985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09854" h="136525" extrusionOk="0">
                    <a:moveTo>
                      <a:pt x="70078" y="0"/>
                    </a:moveTo>
                    <a:lnTo>
                      <a:pt x="52115" y="8197"/>
                    </a:lnTo>
                    <a:lnTo>
                      <a:pt x="34434" y="17059"/>
                    </a:lnTo>
                    <a:lnTo>
                      <a:pt x="17055" y="26592"/>
                    </a:lnTo>
                    <a:lnTo>
                      <a:pt x="0" y="36804"/>
                    </a:lnTo>
                    <a:lnTo>
                      <a:pt x="57251" y="135953"/>
                    </a:lnTo>
                    <a:lnTo>
                      <a:pt x="69925" y="128171"/>
                    </a:lnTo>
                    <a:lnTo>
                      <a:pt x="82829" y="120867"/>
                    </a:lnTo>
                    <a:lnTo>
                      <a:pt x="95952" y="114041"/>
                    </a:lnTo>
                    <a:lnTo>
                      <a:pt x="109283" y="107696"/>
                    </a:lnTo>
                    <a:lnTo>
                      <a:pt x="70078" y="0"/>
                    </a:lnTo>
                    <a:close/>
                  </a:path>
                </a:pathLst>
              </a:custGeom>
              <a:solidFill>
                <a:srgbClr val="20855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2"/>
              <p:cNvSpPr/>
              <p:nvPr/>
            </p:nvSpPr>
            <p:spPr>
              <a:xfrm>
                <a:off x="3467575" y="5628737"/>
                <a:ext cx="13906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28270" extrusionOk="0">
                    <a:moveTo>
                      <a:pt x="0" y="0"/>
                    </a:moveTo>
                    <a:lnTo>
                      <a:pt x="47487" y="64152"/>
                    </a:lnTo>
                    <a:lnTo>
                      <a:pt x="73005" y="98118"/>
                    </a:lnTo>
                    <a:lnTo>
                      <a:pt x="102328" y="126315"/>
                    </a:lnTo>
                    <a:lnTo>
                      <a:pt x="112679" y="127788"/>
                    </a:lnTo>
                    <a:lnTo>
                      <a:pt x="122827" y="125274"/>
                    </a:lnTo>
                    <a:lnTo>
                      <a:pt x="131533" y="118833"/>
                    </a:lnTo>
                    <a:lnTo>
                      <a:pt x="133425" y="115646"/>
                    </a:lnTo>
                    <a:lnTo>
                      <a:pt x="106667" y="115646"/>
                    </a:lnTo>
                    <a:lnTo>
                      <a:pt x="94957" y="105054"/>
                    </a:lnTo>
                    <a:lnTo>
                      <a:pt x="94500" y="96024"/>
                    </a:lnTo>
                    <a:lnTo>
                      <a:pt x="105079" y="84302"/>
                    </a:lnTo>
                    <a:lnTo>
                      <a:pt x="114122" y="83845"/>
                    </a:lnTo>
                    <a:lnTo>
                      <a:pt x="132189" y="83845"/>
                    </a:lnTo>
                    <a:lnTo>
                      <a:pt x="129578" y="80314"/>
                    </a:lnTo>
                    <a:lnTo>
                      <a:pt x="104616" y="63506"/>
                    </a:lnTo>
                    <a:lnTo>
                      <a:pt x="60598" y="36371"/>
                    </a:lnTo>
                    <a:lnTo>
                      <a:pt x="0" y="0"/>
                    </a:lnTo>
                    <a:close/>
                  </a:path>
                  <a:path w="139064" h="128270" extrusionOk="0">
                    <a:moveTo>
                      <a:pt x="132189" y="83845"/>
                    </a:moveTo>
                    <a:lnTo>
                      <a:pt x="114122" y="83845"/>
                    </a:lnTo>
                    <a:lnTo>
                      <a:pt x="125831" y="94424"/>
                    </a:lnTo>
                    <a:lnTo>
                      <a:pt x="126301" y="103466"/>
                    </a:lnTo>
                    <a:lnTo>
                      <a:pt x="115709" y="115189"/>
                    </a:lnTo>
                    <a:lnTo>
                      <a:pt x="106667" y="115646"/>
                    </a:lnTo>
                    <a:lnTo>
                      <a:pt x="133425" y="115646"/>
                    </a:lnTo>
                    <a:lnTo>
                      <a:pt x="137059" y="109520"/>
                    </a:lnTo>
                    <a:lnTo>
                      <a:pt x="138533" y="99169"/>
                    </a:lnTo>
                    <a:lnTo>
                      <a:pt x="136018" y="89021"/>
                    </a:lnTo>
                    <a:lnTo>
                      <a:pt x="132189" y="83845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2"/>
              <p:cNvSpPr/>
              <p:nvPr/>
            </p:nvSpPr>
            <p:spPr>
              <a:xfrm>
                <a:off x="3366884" y="5473737"/>
                <a:ext cx="425450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425450" h="84454" extrusionOk="0">
                    <a:moveTo>
                      <a:pt x="27800" y="79248"/>
                    </a:moveTo>
                    <a:lnTo>
                      <a:pt x="13208" y="39154"/>
                    </a:lnTo>
                    <a:lnTo>
                      <a:pt x="8775" y="40932"/>
                    </a:lnTo>
                    <a:lnTo>
                      <a:pt x="0" y="44653"/>
                    </a:lnTo>
                    <a:lnTo>
                      <a:pt x="14465" y="84391"/>
                    </a:lnTo>
                    <a:lnTo>
                      <a:pt x="18884" y="82626"/>
                    </a:lnTo>
                    <a:lnTo>
                      <a:pt x="27800" y="79248"/>
                    </a:lnTo>
                    <a:close/>
                  </a:path>
                  <a:path w="425450" h="84454" extrusionOk="0">
                    <a:moveTo>
                      <a:pt x="121970" y="53898"/>
                    </a:moveTo>
                    <a:lnTo>
                      <a:pt x="114147" y="9537"/>
                    </a:lnTo>
                    <a:lnTo>
                      <a:pt x="109461" y="10426"/>
                    </a:lnTo>
                    <a:lnTo>
                      <a:pt x="100139" y="12395"/>
                    </a:lnTo>
                    <a:lnTo>
                      <a:pt x="107924" y="56553"/>
                    </a:lnTo>
                    <a:lnTo>
                      <a:pt x="112585" y="55613"/>
                    </a:lnTo>
                    <a:lnTo>
                      <a:pt x="121970" y="53898"/>
                    </a:lnTo>
                    <a:close/>
                  </a:path>
                  <a:path w="425450" h="84454" extrusionOk="0">
                    <a:moveTo>
                      <a:pt x="219341" y="63"/>
                    </a:moveTo>
                    <a:lnTo>
                      <a:pt x="212204" y="0"/>
                    </a:lnTo>
                    <a:lnTo>
                      <a:pt x="205041" y="203"/>
                    </a:lnTo>
                    <a:lnTo>
                      <a:pt x="205041" y="45935"/>
                    </a:lnTo>
                    <a:lnTo>
                      <a:pt x="212204" y="45745"/>
                    </a:lnTo>
                    <a:lnTo>
                      <a:pt x="215811" y="45745"/>
                    </a:lnTo>
                    <a:lnTo>
                      <a:pt x="219341" y="45808"/>
                    </a:lnTo>
                    <a:lnTo>
                      <a:pt x="219341" y="63"/>
                    </a:lnTo>
                    <a:close/>
                  </a:path>
                  <a:path w="425450" h="84454" extrusionOk="0">
                    <a:moveTo>
                      <a:pt x="324510" y="10960"/>
                    </a:moveTo>
                    <a:lnTo>
                      <a:pt x="315175" y="9093"/>
                    </a:lnTo>
                    <a:lnTo>
                      <a:pt x="310464" y="8267"/>
                    </a:lnTo>
                    <a:lnTo>
                      <a:pt x="302628" y="52730"/>
                    </a:lnTo>
                    <a:lnTo>
                      <a:pt x="312051" y="54267"/>
                    </a:lnTo>
                    <a:lnTo>
                      <a:pt x="316725" y="55143"/>
                    </a:lnTo>
                    <a:lnTo>
                      <a:pt x="324510" y="10960"/>
                    </a:lnTo>
                    <a:close/>
                  </a:path>
                  <a:path w="425450" h="84454" extrusionOk="0">
                    <a:moveTo>
                      <a:pt x="425373" y="41960"/>
                    </a:moveTo>
                    <a:lnTo>
                      <a:pt x="420979" y="40119"/>
                    </a:lnTo>
                    <a:lnTo>
                      <a:pt x="412089" y="36639"/>
                    </a:lnTo>
                    <a:lnTo>
                      <a:pt x="397421" y="76949"/>
                    </a:lnTo>
                    <a:lnTo>
                      <a:pt x="401916" y="78549"/>
                    </a:lnTo>
                    <a:lnTo>
                      <a:pt x="410832" y="81902"/>
                    </a:lnTo>
                    <a:lnTo>
                      <a:pt x="425373" y="4196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6" name="Google Shape;426;p12"/>
          <p:cNvSpPr/>
          <p:nvPr/>
        </p:nvSpPr>
        <p:spPr>
          <a:xfrm>
            <a:off x="4087532" y="982485"/>
            <a:ext cx="59772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Quels sont les indicateurs qui peuvent mieux illustrer notre action et engagement</a:t>
            </a:r>
            <a:endParaRPr sz="1800" b="1">
              <a:solidFill>
                <a:srgbClr val="223A8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7" name="Google Shape;427;p12"/>
          <p:cNvSpPr/>
          <p:nvPr/>
        </p:nvSpPr>
        <p:spPr>
          <a:xfrm>
            <a:off x="615949" y="910085"/>
            <a:ext cx="35072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4. Co-définir les indicateurs de performance</a:t>
            </a:r>
            <a:endParaRPr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3"/>
          <p:cNvSpPr/>
          <p:nvPr/>
        </p:nvSpPr>
        <p:spPr>
          <a:xfrm>
            <a:off x="1377950" y="1298575"/>
            <a:ext cx="1021080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5. La Révision des Statuts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Sur ce point, le Ministère garde comme interlocuteur privilégié les partenaires sociaux (Syndicats), vue leur maîtrise du sujet et leur représentativité.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Prière de vous approcher d’eux en cas de besoin spécifique.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accent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4"/>
          <p:cNvSpPr txBox="1"/>
          <p:nvPr/>
        </p:nvSpPr>
        <p:spPr>
          <a:xfrm>
            <a:off x="3740150" y="2441575"/>
            <a:ext cx="42360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80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MERCI</a:t>
            </a: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"/>
          <p:cNvSpPr/>
          <p:nvPr/>
        </p:nvSpPr>
        <p:spPr>
          <a:xfrm>
            <a:off x="539750" y="1603375"/>
            <a:ext cx="388620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POUR UN MODÈLE UNIVERSITAIRE QUI CONSACRE </a:t>
            </a:r>
            <a:r>
              <a:rPr lang="fr-FR" sz="2800" b="1" u="sng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L’ANCRAGE A LA </a:t>
            </a:r>
            <a:r>
              <a:rPr lang="fr-FR" sz="2800" b="1" i="0" u="sng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GOUVERNANCE 4.0</a:t>
            </a:r>
            <a:endParaRPr/>
          </a:p>
        </p:txBody>
      </p:sp>
      <p:sp>
        <p:nvSpPr>
          <p:cNvPr id="198" name="Google Shape;198;p2"/>
          <p:cNvSpPr txBox="1"/>
          <p:nvPr/>
        </p:nvSpPr>
        <p:spPr>
          <a:xfrm>
            <a:off x="4425950" y="1599699"/>
            <a:ext cx="60198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Le Plan National d’Accélération de la Transformation de l’écosystème ESRI </a:t>
            </a:r>
            <a:r>
              <a:rPr lang="fr-FR" sz="1800" i="0" u="none" strike="noStrike" cap="none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consacre le rôle du personnel administratif et technique comme acteur à part entiè</a:t>
            </a:r>
            <a:r>
              <a:rPr lang="fr-FR" sz="180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re</a:t>
            </a:r>
            <a:r>
              <a:rPr lang="fr-FR" sz="1800" i="0" u="none" strike="noStrike" cap="none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fr-FR" sz="180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de la </a:t>
            </a:r>
            <a:r>
              <a:rPr lang="fr-FR" sz="1800" b="0" i="0" u="none" strike="noStrike" cap="none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dynami</a:t>
            </a:r>
            <a:r>
              <a:rPr lang="fr-FR" sz="180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que de transformation </a:t>
            </a:r>
            <a:r>
              <a:rPr lang="fr-FR" sz="1800" b="0" i="0" u="none" strike="noStrike" cap="none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de tout l’écosystème.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3A8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Renforcement continuel des capacités, amélioration des conditions  de travail, des statuts valorisants et incitatifs… des points clés de la stratégie Capital Humain du Ministère à horizon 2030.</a:t>
            </a:r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"/>
          <p:cNvSpPr/>
          <p:nvPr/>
        </p:nvSpPr>
        <p:spPr>
          <a:xfrm>
            <a:off x="996950" y="1450975"/>
            <a:ext cx="3810001" cy="25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Dans le cadre de la mise en œuvre du PACTE ESRI 2030, </a:t>
            </a:r>
            <a:endParaRPr/>
          </a:p>
          <a:p>
            <a:pPr marL="12700" marR="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le Ministère de l’Enseignement Supérieur, de la Recherche Scientifique et de l’Innovation, </a:t>
            </a:r>
            <a:endParaRPr/>
          </a:p>
          <a:p>
            <a:pPr marL="12700" marR="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souhaite échanger avec vous autour des points majeurs de </a:t>
            </a:r>
            <a:endParaRPr/>
          </a:p>
          <a:p>
            <a:pPr marL="12700" marR="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l’action de réforme</a:t>
            </a:r>
            <a:endParaRPr/>
          </a:p>
        </p:txBody>
      </p:sp>
      <p:sp>
        <p:nvSpPr>
          <p:cNvPr id="204" name="Google Shape;204;p3"/>
          <p:cNvSpPr txBox="1"/>
          <p:nvPr/>
        </p:nvSpPr>
        <p:spPr>
          <a:xfrm>
            <a:off x="5035550" y="1527175"/>
            <a:ext cx="65532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AutoNum type="arabicPeriod"/>
            </a:pPr>
            <a:r>
              <a:rPr lang="fr-FR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Conditions générales de travail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AutoNum type="arabicPeriod"/>
            </a:pPr>
            <a:r>
              <a:rPr lang="fr-FR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Renforcement des capacités et Formation continue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AutoNum type="arabicPeriod"/>
            </a:pPr>
            <a:r>
              <a:rPr lang="fr-FR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Engagement pour le déploiement du projet Synergies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AutoNum type="arabicPeriod"/>
            </a:pPr>
            <a:r>
              <a:rPr lang="fr-FR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Co-définir les nouveaux indicateurs de performance administrative et technique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libri"/>
              <a:buAutoNum type="arabicPeriod"/>
            </a:pPr>
            <a:r>
              <a:rPr lang="fr-FR"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La Révision des Statuts ( à discuter avec les Syndicats )</a:t>
            </a:r>
            <a:endParaRPr/>
          </a:p>
        </p:txBody>
      </p:sp>
      <p:cxnSp>
        <p:nvCxnSpPr>
          <p:cNvPr id="205" name="Google Shape;205;p3"/>
          <p:cNvCxnSpPr/>
          <p:nvPr/>
        </p:nvCxnSpPr>
        <p:spPr>
          <a:xfrm>
            <a:off x="4883150" y="1450975"/>
            <a:ext cx="0" cy="49530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6" name="Google Shape;206;p3"/>
          <p:cNvGrpSpPr/>
          <p:nvPr/>
        </p:nvGrpSpPr>
        <p:grpSpPr>
          <a:xfrm>
            <a:off x="1550605" y="4043993"/>
            <a:ext cx="2702529" cy="610076"/>
            <a:chOff x="637901" y="150539"/>
            <a:chExt cx="2702529" cy="610076"/>
          </a:xfrm>
        </p:grpSpPr>
        <p:pic>
          <p:nvPicPr>
            <p:cNvPr id="207" name="Google Shape;20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7901" y="322104"/>
              <a:ext cx="973070" cy="35013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3"/>
            <p:cNvGrpSpPr/>
            <p:nvPr/>
          </p:nvGrpSpPr>
          <p:grpSpPr>
            <a:xfrm>
              <a:off x="2372851" y="322664"/>
              <a:ext cx="967579" cy="365459"/>
              <a:chOff x="2372851" y="322664"/>
              <a:chExt cx="967579" cy="365459"/>
            </a:xfrm>
          </p:grpSpPr>
          <p:sp>
            <p:nvSpPr>
              <p:cNvPr id="209" name="Google Shape;209;p3"/>
              <p:cNvSpPr/>
              <p:nvPr/>
            </p:nvSpPr>
            <p:spPr>
              <a:xfrm>
                <a:off x="3327730" y="326110"/>
                <a:ext cx="12700" cy="65405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65404" extrusionOk="0">
                    <a:moveTo>
                      <a:pt x="12433" y="0"/>
                    </a:moveTo>
                    <a:lnTo>
                      <a:pt x="0" y="0"/>
                    </a:lnTo>
                    <a:lnTo>
                      <a:pt x="0" y="64973"/>
                    </a:lnTo>
                    <a:lnTo>
                      <a:pt x="12433" y="64973"/>
                    </a:lnTo>
                    <a:lnTo>
                      <a:pt x="12433" y="0"/>
                    </a:lnTo>
                    <a:close/>
                  </a:path>
                </a:pathLst>
              </a:custGeom>
              <a:solidFill>
                <a:srgbClr val="25378C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0" name="Google Shape;210;p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372851" y="322664"/>
                <a:ext cx="966624" cy="3654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1" name="Google Shape;211;p3"/>
            <p:cNvGrpSpPr/>
            <p:nvPr/>
          </p:nvGrpSpPr>
          <p:grpSpPr>
            <a:xfrm>
              <a:off x="1711764" y="150539"/>
              <a:ext cx="558271" cy="610076"/>
              <a:chOff x="1711764" y="150539"/>
              <a:chExt cx="558271" cy="610076"/>
            </a:xfrm>
          </p:grpSpPr>
          <p:pic>
            <p:nvPicPr>
              <p:cNvPr id="212" name="Google Shape;212;p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899718" y="199169"/>
                <a:ext cx="143285" cy="120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3" name="Google Shape;213;p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927705" y="199346"/>
                <a:ext cx="153452" cy="1121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3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934210" y="279806"/>
                <a:ext cx="115138" cy="173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3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711764" y="150539"/>
                <a:ext cx="558271" cy="6100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"/>
          <p:cNvSpPr/>
          <p:nvPr/>
        </p:nvSpPr>
        <p:spPr>
          <a:xfrm>
            <a:off x="1377950" y="1298575"/>
            <a:ext cx="102108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>
                <a:solidFill>
                  <a:schemeClr val="accent6"/>
                </a:solidFill>
                <a:latin typeface="Proxima Nova Alt Thin" panose="02000506030000020004" pitchFamily="2" charset="77"/>
                <a:ea typeface="Proxima Nova"/>
                <a:cs typeface="Proxima Nova"/>
                <a:sym typeface="Proxima Nova"/>
              </a:rPr>
              <a:t>1. LES CONDITIONS 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>
                <a:solidFill>
                  <a:schemeClr val="accent6"/>
                </a:solidFill>
                <a:latin typeface="Proxima Nova Alt Thin" panose="02000506030000020004" pitchFamily="2" charset="77"/>
                <a:ea typeface="Proxima Nova"/>
                <a:cs typeface="Proxima Nova"/>
                <a:sym typeface="Proxima Nova"/>
              </a:rPr>
              <a:t>   GÉNÉRALES DE TRAVAIL</a:t>
            </a:r>
            <a:endParaRPr dirty="0">
              <a:latin typeface="Proxima Nova Alt Thin" panose="02000506030000020004" pitchFamily="2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Google Shape;226;p5"/>
          <p:cNvGraphicFramePr/>
          <p:nvPr>
            <p:extLst>
              <p:ext uri="{D42A27DB-BD31-4B8C-83A1-F6EECF244321}">
                <p14:modId xmlns:p14="http://schemas.microsoft.com/office/powerpoint/2010/main" val="3196050910"/>
              </p:ext>
            </p:extLst>
          </p:nvPr>
        </p:nvGraphicFramePr>
        <p:xfrm>
          <a:off x="615950" y="1831975"/>
          <a:ext cx="3717500" cy="4541380"/>
        </p:xfrm>
        <a:graphic>
          <a:graphicData uri="http://schemas.openxmlformats.org/drawingml/2006/table">
            <a:tbl>
              <a:tblPr firstRow="1" bandRow="1">
                <a:noFill/>
                <a:tableStyleId>{25F29C49-6F2D-406A-95D4-8519C248C8E1}</a:tableStyleId>
              </a:tblPr>
              <a:tblGrid>
                <a:gridCol w="37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11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 u="none" strike="noStrike" cap="none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Conditions liées au cadre du travail</a:t>
                      </a:r>
                      <a:endParaRPr sz="1802" u="none" strike="noStrike" cap="none">
                        <a:solidFill>
                          <a:schemeClr val="accent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753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r>
                        <a:rPr lang="fr-FR" sz="1802" dirty="0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Espace de travail </a:t>
                      </a:r>
                      <a:endParaRPr sz="1802" u="none" strike="noStrike" cap="none" dirty="0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225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r>
                        <a:rPr lang="fr-FR" sz="1802" dirty="0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Équipements et outils de travail</a:t>
                      </a:r>
                      <a:endParaRPr sz="1802" u="none" strike="noStrike" cap="none" dirty="0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225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r>
                        <a:rPr lang="fr-FR" sz="1802" dirty="0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Climat et relations de travail</a:t>
                      </a:r>
                      <a:endParaRPr sz="1802" u="none" strike="noStrike" cap="none" dirty="0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5" name="Google Shape;225;p5"/>
          <p:cNvGraphicFramePr/>
          <p:nvPr>
            <p:extLst>
              <p:ext uri="{D42A27DB-BD31-4B8C-83A1-F6EECF244321}">
                <p14:modId xmlns:p14="http://schemas.microsoft.com/office/powerpoint/2010/main" val="4079955193"/>
              </p:ext>
            </p:extLst>
          </p:nvPr>
        </p:nvGraphicFramePr>
        <p:xfrm>
          <a:off x="4457892" y="1831975"/>
          <a:ext cx="3679600" cy="4521553"/>
        </p:xfrm>
        <a:graphic>
          <a:graphicData uri="http://schemas.openxmlformats.org/drawingml/2006/table">
            <a:tbl>
              <a:tblPr firstRow="1" bandRow="1">
                <a:noFill/>
                <a:tableStyleId>{25F29C49-6F2D-406A-95D4-8519C248C8E1}</a:tableStyleId>
              </a:tblPr>
              <a:tblGrid>
                <a:gridCol w="367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09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0"/>
                        <a:buFont typeface="Proxima Nova"/>
                        <a:buNone/>
                      </a:pPr>
                      <a:r>
                        <a:rPr lang="fr-FR" sz="1800" u="none" strike="noStrike" cap="none" dirty="0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Conditions liées à la maîtrise des outils de travail, des langues, autres compétences…</a:t>
                      </a:r>
                      <a:endParaRPr sz="1800" u="none" strike="noStrike" cap="none" dirty="0">
                        <a:solidFill>
                          <a:schemeClr val="accent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381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r>
                        <a:rPr lang="fr-FR" sz="1802" dirty="0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Maîtrise de l’outil informatique</a:t>
                      </a:r>
                      <a:endParaRPr sz="1802" u="none" strike="noStrike" cap="none" dirty="0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381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r>
                        <a:rPr lang="fr-FR" sz="1802" dirty="0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Compétences linguistiques </a:t>
                      </a:r>
                      <a:endParaRPr sz="1802" u="none" strike="noStrike" cap="none" dirty="0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2381">
                <a:tc>
                  <a:txBody>
                    <a:bodyPr/>
                    <a:lstStyle/>
                    <a:p>
                      <a:pPr marL="342900" marR="0" lvl="0" indent="-22847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2"/>
                        <a:buFont typeface="Arial"/>
                        <a:buNone/>
                      </a:pPr>
                      <a:r>
                        <a:rPr lang="fr-FR" sz="1802" dirty="0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Compétences comportementales </a:t>
                      </a:r>
                      <a:endParaRPr sz="1802" u="none" strike="noStrike" cap="none" dirty="0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7" name="Google Shape;227;p5"/>
          <p:cNvGraphicFramePr/>
          <p:nvPr>
            <p:extLst>
              <p:ext uri="{D42A27DB-BD31-4B8C-83A1-F6EECF244321}">
                <p14:modId xmlns:p14="http://schemas.microsoft.com/office/powerpoint/2010/main" val="3775565227"/>
              </p:ext>
            </p:extLst>
          </p:nvPr>
        </p:nvGraphicFramePr>
        <p:xfrm>
          <a:off x="8267391" y="1831976"/>
          <a:ext cx="3450225" cy="4541380"/>
        </p:xfrm>
        <a:graphic>
          <a:graphicData uri="http://schemas.openxmlformats.org/drawingml/2006/table">
            <a:tbl>
              <a:tblPr firstRow="1" bandRow="1">
                <a:noFill/>
                <a:tableStyleId>{25F29C49-6F2D-406A-95D4-8519C248C8E1}</a:tableStyleId>
              </a:tblPr>
              <a:tblGrid>
                <a:gridCol w="345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09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2"/>
                        <a:buFont typeface="Proxima Nova"/>
                        <a:buNone/>
                      </a:pPr>
                      <a:r>
                        <a:rPr lang="fr-FR" sz="1802" u="none" strike="noStrike" cap="none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Conditions liées à l’organisation</a:t>
                      </a:r>
                      <a:endParaRPr sz="1802" u="none" strike="noStrike" cap="none">
                        <a:solidFill>
                          <a:schemeClr val="accent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7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 dirty="0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Qualité de l’encadrement </a:t>
                      </a:r>
                      <a:endParaRPr sz="1802" dirty="0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7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 dirty="0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Clarification des rôles et des responsabilités</a:t>
                      </a:r>
                      <a:endParaRPr sz="1802" dirty="0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7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 dirty="0">
                          <a:solidFill>
                            <a:srgbClr val="00B0F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Dispositif de suivi et d’évaluation</a:t>
                      </a:r>
                      <a:endParaRPr sz="1802" dirty="0">
                        <a:solidFill>
                          <a:srgbClr val="00B0F0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8" name="Google Shape;228;p5"/>
          <p:cNvSpPr/>
          <p:nvPr/>
        </p:nvSpPr>
        <p:spPr>
          <a:xfrm>
            <a:off x="615950" y="910085"/>
            <a:ext cx="3505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1. CONDITIONS GÉNÉRALES DE TRAVAIL</a:t>
            </a:r>
            <a:endParaRPr/>
          </a:p>
        </p:txBody>
      </p:sp>
      <p:sp>
        <p:nvSpPr>
          <p:cNvPr id="229" name="Google Shape;229;p5"/>
          <p:cNvSpPr/>
          <p:nvPr/>
        </p:nvSpPr>
        <p:spPr>
          <a:xfrm>
            <a:off x="4349750" y="956251"/>
            <a:ext cx="7162972" cy="74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Comment améliorer les conditions générales de travail ?</a:t>
            </a:r>
            <a:endParaRPr dirty="0"/>
          </a:p>
          <a:p>
            <a:pPr marL="0" marR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Classer par priorité</a:t>
            </a:r>
            <a:endParaRPr sz="1800" b="1" dirty="0">
              <a:solidFill>
                <a:srgbClr val="223A8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30" name="Google Shape;230;p5"/>
          <p:cNvGrpSpPr/>
          <p:nvPr/>
        </p:nvGrpSpPr>
        <p:grpSpPr>
          <a:xfrm>
            <a:off x="7636551" y="4843169"/>
            <a:ext cx="415984" cy="199327"/>
            <a:chOff x="3260205" y="5871553"/>
            <a:chExt cx="607060" cy="290886"/>
          </a:xfrm>
        </p:grpSpPr>
        <p:sp>
          <p:nvSpPr>
            <p:cNvPr id="231" name="Google Shape;231;p5"/>
            <p:cNvSpPr/>
            <p:nvPr/>
          </p:nvSpPr>
          <p:spPr>
            <a:xfrm>
              <a:off x="3260205" y="5871553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415991" y="148043"/>
                  </a:moveTo>
                  <a:lnTo>
                    <a:pt x="301434" y="148043"/>
                  </a:lnTo>
                  <a:lnTo>
                    <a:pt x="349134" y="150841"/>
                  </a:lnTo>
                  <a:lnTo>
                    <a:pt x="395786" y="159152"/>
                  </a:lnTo>
                  <a:lnTo>
                    <a:pt x="440991" y="172856"/>
                  </a:lnTo>
                  <a:lnTo>
                    <a:pt x="484345" y="191829"/>
                  </a:lnTo>
                  <a:lnTo>
                    <a:pt x="525449" y="215950"/>
                  </a:lnTo>
                  <a:lnTo>
                    <a:pt x="532790" y="220852"/>
                  </a:lnTo>
                  <a:lnTo>
                    <a:pt x="546339" y="197383"/>
                  </a:lnTo>
                  <a:lnTo>
                    <a:pt x="527253" y="197383"/>
                  </a:lnTo>
                  <a:lnTo>
                    <a:pt x="485588" y="173976"/>
                  </a:lnTo>
                  <a:lnTo>
                    <a:pt x="441799" y="155573"/>
                  </a:lnTo>
                  <a:lnTo>
                    <a:pt x="415991" y="148043"/>
                  </a:lnTo>
                  <a:close/>
                </a:path>
                <a:path w="607060" h="220979" extrusionOk="0">
                  <a:moveTo>
                    <a:pt x="301434" y="0"/>
                  </a:moveTo>
                  <a:lnTo>
                    <a:pt x="249357" y="2443"/>
                  </a:lnTo>
                  <a:lnTo>
                    <a:pt x="198053" y="9715"/>
                  </a:lnTo>
                  <a:lnTo>
                    <a:pt x="147829" y="21728"/>
                  </a:lnTo>
                  <a:lnTo>
                    <a:pt x="98990" y="38391"/>
                  </a:lnTo>
                  <a:lnTo>
                    <a:pt x="51843" y="59617"/>
                  </a:lnTo>
                  <a:lnTo>
                    <a:pt x="6692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34"/>
                  </a:lnTo>
                  <a:lnTo>
                    <a:pt x="113884" y="194805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10" y="71411"/>
                  </a:lnTo>
                  <a:lnTo>
                    <a:pt x="109946" y="51865"/>
                  </a:lnTo>
                  <a:lnTo>
                    <a:pt x="156211" y="36526"/>
                  </a:lnTo>
                  <a:lnTo>
                    <a:pt x="203730" y="25472"/>
                  </a:lnTo>
                  <a:lnTo>
                    <a:pt x="252229" y="18782"/>
                  </a:lnTo>
                  <a:lnTo>
                    <a:pt x="301434" y="16535"/>
                  </a:lnTo>
                  <a:lnTo>
                    <a:pt x="433259" y="16535"/>
                  </a:lnTo>
                  <a:lnTo>
                    <a:pt x="406485" y="10025"/>
                  </a:lnTo>
                  <a:lnTo>
                    <a:pt x="354374" y="2521"/>
                  </a:lnTo>
                  <a:lnTo>
                    <a:pt x="301434" y="0"/>
                  </a:lnTo>
                  <a:close/>
                </a:path>
                <a:path w="607060" h="220979" extrusionOk="0">
                  <a:moveTo>
                    <a:pt x="433259" y="16535"/>
                  </a:moveTo>
                  <a:lnTo>
                    <a:pt x="301434" y="16535"/>
                  </a:lnTo>
                  <a:lnTo>
                    <a:pt x="351490" y="18857"/>
                  </a:lnTo>
                  <a:lnTo>
                    <a:pt x="400787" y="25769"/>
                  </a:lnTo>
                  <a:lnTo>
                    <a:pt x="449046" y="37190"/>
                  </a:lnTo>
                  <a:lnTo>
                    <a:pt x="495989" y="53038"/>
                  </a:lnTo>
                  <a:lnTo>
                    <a:pt x="541336" y="73231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546339" y="197383"/>
                  </a:lnTo>
                  <a:lnTo>
                    <a:pt x="607009" y="92290"/>
                  </a:lnTo>
                  <a:lnTo>
                    <a:pt x="600417" y="88023"/>
                  </a:lnTo>
                  <a:lnTo>
                    <a:pt x="554732" y="61509"/>
                  </a:lnTo>
                  <a:lnTo>
                    <a:pt x="506975" y="39610"/>
                  </a:lnTo>
                  <a:lnTo>
                    <a:pt x="457455" y="22418"/>
                  </a:lnTo>
                  <a:lnTo>
                    <a:pt x="433259" y="16535"/>
                  </a:lnTo>
                  <a:close/>
                </a:path>
                <a:path w="607060" h="220979" extrusionOk="0">
                  <a:moveTo>
                    <a:pt x="301434" y="131521"/>
                  </a:moveTo>
                  <a:lnTo>
                    <a:pt x="254579" y="134124"/>
                  </a:lnTo>
                  <a:lnTo>
                    <a:pt x="208625" y="141862"/>
                  </a:lnTo>
                  <a:lnTo>
                    <a:pt x="163939" y="154627"/>
                  </a:lnTo>
                  <a:lnTo>
                    <a:pt x="120890" y="172310"/>
                  </a:lnTo>
                  <a:lnTo>
                    <a:pt x="79844" y="194805"/>
                  </a:lnTo>
                  <a:lnTo>
                    <a:pt x="113884" y="194805"/>
                  </a:lnTo>
                  <a:lnTo>
                    <a:pt x="122030" y="190143"/>
                  </a:lnTo>
                  <a:lnTo>
                    <a:pt x="164677" y="171901"/>
                  </a:lnTo>
                  <a:lnTo>
                    <a:pt x="209057" y="158725"/>
                  </a:lnTo>
                  <a:lnTo>
                    <a:pt x="254774" y="150733"/>
                  </a:lnTo>
                  <a:lnTo>
                    <a:pt x="301434" y="148043"/>
                  </a:lnTo>
                  <a:lnTo>
                    <a:pt x="415991" y="148043"/>
                  </a:lnTo>
                  <a:lnTo>
                    <a:pt x="396260" y="142287"/>
                  </a:lnTo>
                  <a:lnTo>
                    <a:pt x="349347" y="134231"/>
                  </a:lnTo>
                  <a:lnTo>
                    <a:pt x="301434" y="13152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2" name="Google Shape;232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2900" y="5879821"/>
              <a:ext cx="394418" cy="2826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3" name="Google Shape;233;p5"/>
          <p:cNvGrpSpPr/>
          <p:nvPr/>
        </p:nvGrpSpPr>
        <p:grpSpPr>
          <a:xfrm>
            <a:off x="7665675" y="3678710"/>
            <a:ext cx="415984" cy="197508"/>
            <a:chOff x="3260166" y="6222250"/>
            <a:chExt cx="607060" cy="288231"/>
          </a:xfrm>
        </p:grpSpPr>
        <p:sp>
          <p:nvSpPr>
            <p:cNvPr id="234" name="Google Shape;234;p5"/>
            <p:cNvSpPr/>
            <p:nvPr/>
          </p:nvSpPr>
          <p:spPr>
            <a:xfrm>
              <a:off x="3572371" y="6239268"/>
              <a:ext cx="89535" cy="121920"/>
            </a:xfrm>
            <a:custGeom>
              <a:avLst/>
              <a:gdLst/>
              <a:ahLst/>
              <a:cxnLst/>
              <a:rect l="l" t="t" r="r" b="b"/>
              <a:pathLst>
                <a:path w="89535" h="121920" extrusionOk="0">
                  <a:moveTo>
                    <a:pt x="0" y="0"/>
                  </a:moveTo>
                  <a:lnTo>
                    <a:pt x="0" y="114363"/>
                  </a:lnTo>
                  <a:lnTo>
                    <a:pt x="17576" y="115174"/>
                  </a:lnTo>
                  <a:lnTo>
                    <a:pt x="35034" y="116708"/>
                  </a:lnTo>
                  <a:lnTo>
                    <a:pt x="52361" y="118958"/>
                  </a:lnTo>
                  <a:lnTo>
                    <a:pt x="69545" y="121920"/>
                  </a:lnTo>
                  <a:lnTo>
                    <a:pt x="89395" y="9283"/>
                  </a:lnTo>
                  <a:lnTo>
                    <a:pt x="67301" y="5570"/>
                  </a:lnTo>
                  <a:lnTo>
                    <a:pt x="45021" y="2779"/>
                  </a:lnTo>
                  <a:lnTo>
                    <a:pt x="22579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3468439" y="6239136"/>
              <a:ext cx="90170" cy="121285"/>
            </a:xfrm>
            <a:custGeom>
              <a:avLst/>
              <a:gdLst/>
              <a:ahLst/>
              <a:cxnLst/>
              <a:rect l="l" t="t" r="r" b="b"/>
              <a:pathLst>
                <a:path w="90170" h="121285" extrusionOk="0">
                  <a:moveTo>
                    <a:pt x="89636" y="0"/>
                  </a:moveTo>
                  <a:lnTo>
                    <a:pt x="67019" y="621"/>
                  </a:lnTo>
                  <a:lnTo>
                    <a:pt x="44523" y="2179"/>
                  </a:lnTo>
                  <a:lnTo>
                    <a:pt x="22174" y="4673"/>
                  </a:lnTo>
                  <a:lnTo>
                    <a:pt x="0" y="8102"/>
                  </a:lnTo>
                  <a:lnTo>
                    <a:pt x="19862" y="120726"/>
                  </a:lnTo>
                  <a:lnTo>
                    <a:pt x="37121" y="118051"/>
                  </a:lnTo>
                  <a:lnTo>
                    <a:pt x="54516" y="116103"/>
                  </a:lnTo>
                  <a:lnTo>
                    <a:pt x="72028" y="114879"/>
                  </a:lnTo>
                  <a:lnTo>
                    <a:pt x="89636" y="114376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89B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368259" y="6249914"/>
              <a:ext cx="106045" cy="133350"/>
            </a:xfrm>
            <a:custGeom>
              <a:avLst/>
              <a:gdLst/>
              <a:ahLst/>
              <a:cxnLst/>
              <a:rect l="l" t="t" r="r" b="b"/>
              <a:pathLst>
                <a:path w="106045" h="133350" extrusionOk="0">
                  <a:moveTo>
                    <a:pt x="86144" y="0"/>
                  </a:moveTo>
                  <a:lnTo>
                    <a:pt x="64209" y="4958"/>
                  </a:lnTo>
                  <a:lnTo>
                    <a:pt x="42524" y="10834"/>
                  </a:lnTo>
                  <a:lnTo>
                    <a:pt x="21112" y="17618"/>
                  </a:lnTo>
                  <a:lnTo>
                    <a:pt x="0" y="25298"/>
                  </a:lnTo>
                  <a:lnTo>
                    <a:pt x="39141" y="132854"/>
                  </a:lnTo>
                  <a:lnTo>
                    <a:pt x="55530" y="126765"/>
                  </a:lnTo>
                  <a:lnTo>
                    <a:pt x="72150" y="121364"/>
                  </a:lnTo>
                  <a:lnTo>
                    <a:pt x="88981" y="116663"/>
                  </a:lnTo>
                  <a:lnTo>
                    <a:pt x="106006" y="112674"/>
                  </a:lnTo>
                  <a:lnTo>
                    <a:pt x="86144" y="0"/>
                  </a:lnTo>
                  <a:close/>
                </a:path>
              </a:pathLst>
            </a:custGeom>
            <a:solidFill>
              <a:srgbClr val="32A94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3655913" y="6251376"/>
              <a:ext cx="105410" cy="133985"/>
            </a:xfrm>
            <a:custGeom>
              <a:avLst/>
              <a:gdLst/>
              <a:ahLst/>
              <a:cxnLst/>
              <a:rect l="l" t="t" r="r" b="b"/>
              <a:pathLst>
                <a:path w="105410" h="133985" extrusionOk="0">
                  <a:moveTo>
                    <a:pt x="19875" y="0"/>
                  </a:moveTo>
                  <a:lnTo>
                    <a:pt x="0" y="112763"/>
                  </a:lnTo>
                  <a:lnTo>
                    <a:pt x="16879" y="117002"/>
                  </a:lnTo>
                  <a:lnTo>
                    <a:pt x="33558" y="121929"/>
                  </a:lnTo>
                  <a:lnTo>
                    <a:pt x="50015" y="127547"/>
                  </a:lnTo>
                  <a:lnTo>
                    <a:pt x="66230" y="133858"/>
                  </a:lnTo>
                  <a:lnTo>
                    <a:pt x="105384" y="26289"/>
                  </a:lnTo>
                  <a:lnTo>
                    <a:pt x="84446" y="18366"/>
                  </a:lnTo>
                  <a:lnTo>
                    <a:pt x="63196" y="11344"/>
                  </a:lnTo>
                  <a:lnTo>
                    <a:pt x="41664" y="5222"/>
                  </a:lnTo>
                  <a:lnTo>
                    <a:pt x="19875" y="0"/>
                  </a:lnTo>
                  <a:close/>
                </a:path>
              </a:pathLst>
            </a:custGeom>
            <a:solidFill>
              <a:srgbClr val="EE7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282863" y="6280587"/>
              <a:ext cx="111760" cy="136525"/>
            </a:xfrm>
            <a:custGeom>
              <a:avLst/>
              <a:gdLst/>
              <a:ahLst/>
              <a:cxnLst/>
              <a:rect l="l" t="t" r="r" b="b"/>
              <a:pathLst>
                <a:path w="111760" h="136525" extrusionOk="0">
                  <a:moveTo>
                    <a:pt x="72136" y="0"/>
                  </a:moveTo>
                  <a:lnTo>
                    <a:pt x="53640" y="8156"/>
                  </a:lnTo>
                  <a:lnTo>
                    <a:pt x="35434" y="17011"/>
                  </a:lnTo>
                  <a:lnTo>
                    <a:pt x="17545" y="26571"/>
                  </a:lnTo>
                  <a:lnTo>
                    <a:pt x="0" y="36842"/>
                  </a:lnTo>
                  <a:lnTo>
                    <a:pt x="57264" y="136016"/>
                  </a:lnTo>
                  <a:lnTo>
                    <a:pt x="70430" y="128166"/>
                  </a:lnTo>
                  <a:lnTo>
                    <a:pt x="83839" y="120824"/>
                  </a:lnTo>
                  <a:lnTo>
                    <a:pt x="97476" y="113992"/>
                  </a:lnTo>
                  <a:lnTo>
                    <a:pt x="111328" y="107670"/>
                  </a:lnTo>
                  <a:lnTo>
                    <a:pt x="72136" y="0"/>
                  </a:lnTo>
                  <a:close/>
                </a:path>
              </a:pathLst>
            </a:custGeom>
            <a:solidFill>
              <a:srgbClr val="20855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735282" y="6283236"/>
              <a:ext cx="109855" cy="136525"/>
            </a:xfrm>
            <a:custGeom>
              <a:avLst/>
              <a:gdLst/>
              <a:ahLst/>
              <a:cxnLst/>
              <a:rect l="l" t="t" r="r" b="b"/>
              <a:pathLst>
                <a:path w="109854" h="136525" extrusionOk="0">
                  <a:moveTo>
                    <a:pt x="39192" y="0"/>
                  </a:moveTo>
                  <a:lnTo>
                    <a:pt x="0" y="107695"/>
                  </a:lnTo>
                  <a:lnTo>
                    <a:pt x="13330" y="114041"/>
                  </a:lnTo>
                  <a:lnTo>
                    <a:pt x="26454" y="120867"/>
                  </a:lnTo>
                  <a:lnTo>
                    <a:pt x="39358" y="128171"/>
                  </a:lnTo>
                  <a:lnTo>
                    <a:pt x="52031" y="135953"/>
                  </a:lnTo>
                  <a:lnTo>
                    <a:pt x="109270" y="36804"/>
                  </a:lnTo>
                  <a:lnTo>
                    <a:pt x="92222" y="26592"/>
                  </a:lnTo>
                  <a:lnTo>
                    <a:pt x="74845" y="17059"/>
                  </a:lnTo>
                  <a:lnTo>
                    <a:pt x="57162" y="8197"/>
                  </a:lnTo>
                  <a:lnTo>
                    <a:pt x="39192" y="0"/>
                  </a:lnTo>
                  <a:close/>
                </a:path>
              </a:pathLst>
            </a:custGeom>
            <a:solidFill>
              <a:srgbClr val="E31D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0" name="Google Shape;240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37769" y="6438269"/>
              <a:ext cx="170212" cy="7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5"/>
            <p:cNvSpPr/>
            <p:nvPr/>
          </p:nvSpPr>
          <p:spPr>
            <a:xfrm>
              <a:off x="3260166" y="6222250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607009" y="92290"/>
                  </a:moveTo>
                  <a:lnTo>
                    <a:pt x="600417" y="88023"/>
                  </a:lnTo>
                  <a:lnTo>
                    <a:pt x="584809" y="78968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485584" y="173977"/>
                  </a:lnTo>
                  <a:lnTo>
                    <a:pt x="441794" y="155575"/>
                  </a:lnTo>
                  <a:lnTo>
                    <a:pt x="396252" y="142290"/>
                  </a:lnTo>
                  <a:lnTo>
                    <a:pt x="349338" y="134226"/>
                  </a:lnTo>
                  <a:lnTo>
                    <a:pt x="301434" y="131521"/>
                  </a:lnTo>
                  <a:lnTo>
                    <a:pt x="254571" y="134124"/>
                  </a:lnTo>
                  <a:lnTo>
                    <a:pt x="208622" y="141859"/>
                  </a:lnTo>
                  <a:lnTo>
                    <a:pt x="163931" y="154622"/>
                  </a:lnTo>
                  <a:lnTo>
                    <a:pt x="120878" y="172313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01" y="71412"/>
                  </a:lnTo>
                  <a:lnTo>
                    <a:pt x="94856" y="58458"/>
                  </a:lnTo>
                  <a:lnTo>
                    <a:pt x="106413" y="90170"/>
                  </a:lnTo>
                  <a:lnTo>
                    <a:pt x="115328" y="86817"/>
                  </a:lnTo>
                  <a:lnTo>
                    <a:pt x="119824" y="85217"/>
                  </a:lnTo>
                  <a:lnTo>
                    <a:pt x="107988" y="52717"/>
                  </a:lnTo>
                  <a:lnTo>
                    <a:pt x="109943" y="51866"/>
                  </a:lnTo>
                  <a:lnTo>
                    <a:pt x="156210" y="36525"/>
                  </a:lnTo>
                  <a:lnTo>
                    <a:pt x="194221" y="27686"/>
                  </a:lnTo>
                  <a:lnTo>
                    <a:pt x="200533" y="63411"/>
                  </a:lnTo>
                  <a:lnTo>
                    <a:pt x="205206" y="62534"/>
                  </a:lnTo>
                  <a:lnTo>
                    <a:pt x="214617" y="60998"/>
                  </a:lnTo>
                  <a:lnTo>
                    <a:pt x="208241" y="24841"/>
                  </a:lnTo>
                  <a:lnTo>
                    <a:pt x="252222" y="18770"/>
                  </a:lnTo>
                  <a:lnTo>
                    <a:pt x="297903" y="16687"/>
                  </a:lnTo>
                  <a:lnTo>
                    <a:pt x="297903" y="54076"/>
                  </a:lnTo>
                  <a:lnTo>
                    <a:pt x="301434" y="54013"/>
                  </a:lnTo>
                  <a:lnTo>
                    <a:pt x="305041" y="54013"/>
                  </a:lnTo>
                  <a:lnTo>
                    <a:pt x="312204" y="54203"/>
                  </a:lnTo>
                  <a:lnTo>
                    <a:pt x="312204" y="17030"/>
                  </a:lnTo>
                  <a:lnTo>
                    <a:pt x="351485" y="18846"/>
                  </a:lnTo>
                  <a:lnTo>
                    <a:pt x="400786" y="25755"/>
                  </a:lnTo>
                  <a:lnTo>
                    <a:pt x="401650" y="25971"/>
                  </a:lnTo>
                  <a:lnTo>
                    <a:pt x="395274" y="62166"/>
                  </a:lnTo>
                  <a:lnTo>
                    <a:pt x="404660" y="63881"/>
                  </a:lnTo>
                  <a:lnTo>
                    <a:pt x="409321" y="64820"/>
                  </a:lnTo>
                  <a:lnTo>
                    <a:pt x="415582" y="29273"/>
                  </a:lnTo>
                  <a:lnTo>
                    <a:pt x="449046" y="37185"/>
                  </a:lnTo>
                  <a:lnTo>
                    <a:pt x="495985" y="53035"/>
                  </a:lnTo>
                  <a:lnTo>
                    <a:pt x="501154" y="55346"/>
                  </a:lnTo>
                  <a:lnTo>
                    <a:pt x="489445" y="87515"/>
                  </a:lnTo>
                  <a:lnTo>
                    <a:pt x="498360" y="90893"/>
                  </a:lnTo>
                  <a:lnTo>
                    <a:pt x="502780" y="92659"/>
                  </a:lnTo>
                  <a:lnTo>
                    <a:pt x="514235" y="61175"/>
                  </a:lnTo>
                  <a:lnTo>
                    <a:pt x="541337" y="73228"/>
                  </a:lnTo>
                  <a:lnTo>
                    <a:pt x="584809" y="97688"/>
                  </a:lnTo>
                  <a:lnTo>
                    <a:pt x="584809" y="78968"/>
                  </a:lnTo>
                  <a:lnTo>
                    <a:pt x="554723" y="61506"/>
                  </a:lnTo>
                  <a:lnTo>
                    <a:pt x="506971" y="39611"/>
                  </a:lnTo>
                  <a:lnTo>
                    <a:pt x="457454" y="22415"/>
                  </a:lnTo>
                  <a:lnTo>
                    <a:pt x="433209" y="16522"/>
                  </a:lnTo>
                  <a:lnTo>
                    <a:pt x="406476" y="10020"/>
                  </a:lnTo>
                  <a:lnTo>
                    <a:pt x="354368" y="2514"/>
                  </a:lnTo>
                  <a:lnTo>
                    <a:pt x="301434" y="0"/>
                  </a:lnTo>
                  <a:lnTo>
                    <a:pt x="249351" y="2438"/>
                  </a:lnTo>
                  <a:lnTo>
                    <a:pt x="198056" y="9715"/>
                  </a:lnTo>
                  <a:lnTo>
                    <a:pt x="147828" y="21729"/>
                  </a:lnTo>
                  <a:lnTo>
                    <a:pt x="98996" y="38392"/>
                  </a:lnTo>
                  <a:lnTo>
                    <a:pt x="51841" y="59613"/>
                  </a:lnTo>
                  <a:lnTo>
                    <a:pt x="6705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21"/>
                  </a:lnTo>
                  <a:lnTo>
                    <a:pt x="113868" y="194805"/>
                  </a:lnTo>
                  <a:lnTo>
                    <a:pt x="164668" y="171894"/>
                  </a:lnTo>
                  <a:lnTo>
                    <a:pt x="209042" y="158724"/>
                  </a:lnTo>
                  <a:lnTo>
                    <a:pt x="254762" y="150736"/>
                  </a:lnTo>
                  <a:lnTo>
                    <a:pt x="301434" y="148043"/>
                  </a:lnTo>
                  <a:lnTo>
                    <a:pt x="349135" y="150837"/>
                  </a:lnTo>
                  <a:lnTo>
                    <a:pt x="395782" y="159156"/>
                  </a:lnTo>
                  <a:lnTo>
                    <a:pt x="440982" y="172859"/>
                  </a:lnTo>
                  <a:lnTo>
                    <a:pt x="484339" y="191833"/>
                  </a:lnTo>
                  <a:lnTo>
                    <a:pt x="525449" y="215950"/>
                  </a:lnTo>
                  <a:lnTo>
                    <a:pt x="532790" y="220853"/>
                  </a:lnTo>
                  <a:lnTo>
                    <a:pt x="546341" y="197383"/>
                  </a:lnTo>
                  <a:lnTo>
                    <a:pt x="607009" y="9229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5"/>
          <p:cNvGrpSpPr/>
          <p:nvPr/>
        </p:nvGrpSpPr>
        <p:grpSpPr>
          <a:xfrm>
            <a:off x="7612899" y="5982148"/>
            <a:ext cx="415984" cy="342011"/>
            <a:chOff x="3277120" y="5465469"/>
            <a:chExt cx="607060" cy="499109"/>
          </a:xfrm>
        </p:grpSpPr>
        <p:sp>
          <p:nvSpPr>
            <p:cNvPr id="243" name="Google Shape;243;p5"/>
            <p:cNvSpPr/>
            <p:nvPr/>
          </p:nvSpPr>
          <p:spPr>
            <a:xfrm>
              <a:off x="3277120" y="5465469"/>
              <a:ext cx="607060" cy="499109"/>
            </a:xfrm>
            <a:custGeom>
              <a:avLst/>
              <a:gdLst/>
              <a:ahLst/>
              <a:cxnLst/>
              <a:rect l="l" t="t" r="r" b="b"/>
              <a:pathLst>
                <a:path w="607060" h="499110" extrusionOk="0">
                  <a:moveTo>
                    <a:pt x="500329" y="459003"/>
                  </a:moveTo>
                  <a:lnTo>
                    <a:pt x="491553" y="455282"/>
                  </a:lnTo>
                  <a:lnTo>
                    <a:pt x="487121" y="453491"/>
                  </a:lnTo>
                  <a:lnTo>
                    <a:pt x="472528" y="493598"/>
                  </a:lnTo>
                  <a:lnTo>
                    <a:pt x="481444" y="496976"/>
                  </a:lnTo>
                  <a:lnTo>
                    <a:pt x="485863" y="498741"/>
                  </a:lnTo>
                  <a:lnTo>
                    <a:pt x="500329" y="459003"/>
                  </a:lnTo>
                  <a:close/>
                </a:path>
                <a:path w="607060" h="499110" extrusionOk="0">
                  <a:moveTo>
                    <a:pt x="607009" y="89560"/>
                  </a:moveTo>
                  <a:lnTo>
                    <a:pt x="600316" y="85318"/>
                  </a:lnTo>
                  <a:lnTo>
                    <a:pt x="584746" y="76454"/>
                  </a:lnTo>
                  <a:lnTo>
                    <a:pt x="584746" y="95084"/>
                  </a:lnTo>
                  <a:lnTo>
                    <a:pt x="527177" y="194792"/>
                  </a:lnTo>
                  <a:lnTo>
                    <a:pt x="486130" y="172313"/>
                  </a:lnTo>
                  <a:lnTo>
                    <a:pt x="443077" y="154622"/>
                  </a:lnTo>
                  <a:lnTo>
                    <a:pt x="420027" y="148043"/>
                  </a:lnTo>
                  <a:lnTo>
                    <a:pt x="398386" y="141859"/>
                  </a:lnTo>
                  <a:lnTo>
                    <a:pt x="352437" y="134124"/>
                  </a:lnTo>
                  <a:lnTo>
                    <a:pt x="305574" y="131521"/>
                  </a:lnTo>
                  <a:lnTo>
                    <a:pt x="257670" y="134226"/>
                  </a:lnTo>
                  <a:lnTo>
                    <a:pt x="210756" y="142290"/>
                  </a:lnTo>
                  <a:lnTo>
                    <a:pt x="165214" y="155575"/>
                  </a:lnTo>
                  <a:lnTo>
                    <a:pt x="121424" y="173977"/>
                  </a:lnTo>
                  <a:lnTo>
                    <a:pt x="79756" y="197383"/>
                  </a:lnTo>
                  <a:lnTo>
                    <a:pt x="22199" y="97688"/>
                  </a:lnTo>
                  <a:lnTo>
                    <a:pt x="65671" y="73228"/>
                  </a:lnTo>
                  <a:lnTo>
                    <a:pt x="111023" y="53035"/>
                  </a:lnTo>
                  <a:lnTo>
                    <a:pt x="157962" y="37185"/>
                  </a:lnTo>
                  <a:lnTo>
                    <a:pt x="206222" y="25755"/>
                  </a:lnTo>
                  <a:lnTo>
                    <a:pt x="255511" y="18846"/>
                  </a:lnTo>
                  <a:lnTo>
                    <a:pt x="305574" y="16522"/>
                  </a:lnTo>
                  <a:lnTo>
                    <a:pt x="354774" y="18770"/>
                  </a:lnTo>
                  <a:lnTo>
                    <a:pt x="403275" y="25463"/>
                  </a:lnTo>
                  <a:lnTo>
                    <a:pt x="450799" y="36525"/>
                  </a:lnTo>
                  <a:lnTo>
                    <a:pt x="497065" y="51866"/>
                  </a:lnTo>
                  <a:lnTo>
                    <a:pt x="541807" y="71412"/>
                  </a:lnTo>
                  <a:lnTo>
                    <a:pt x="584746" y="95084"/>
                  </a:lnTo>
                  <a:lnTo>
                    <a:pt x="584746" y="76454"/>
                  </a:lnTo>
                  <a:lnTo>
                    <a:pt x="508012" y="38392"/>
                  </a:lnTo>
                  <a:lnTo>
                    <a:pt x="459181" y="21729"/>
                  </a:lnTo>
                  <a:lnTo>
                    <a:pt x="408952" y="9715"/>
                  </a:lnTo>
                  <a:lnTo>
                    <a:pt x="357644" y="2438"/>
                  </a:lnTo>
                  <a:lnTo>
                    <a:pt x="305574" y="0"/>
                  </a:lnTo>
                  <a:lnTo>
                    <a:pt x="252628" y="2514"/>
                  </a:lnTo>
                  <a:lnTo>
                    <a:pt x="200520" y="10020"/>
                  </a:lnTo>
                  <a:lnTo>
                    <a:pt x="149555" y="22415"/>
                  </a:lnTo>
                  <a:lnTo>
                    <a:pt x="100037" y="39611"/>
                  </a:lnTo>
                  <a:lnTo>
                    <a:pt x="52285" y="61506"/>
                  </a:lnTo>
                  <a:lnTo>
                    <a:pt x="6604" y="88023"/>
                  </a:lnTo>
                  <a:lnTo>
                    <a:pt x="0" y="92290"/>
                  </a:lnTo>
                  <a:lnTo>
                    <a:pt x="74231" y="220853"/>
                  </a:lnTo>
                  <a:lnTo>
                    <a:pt x="81559" y="215950"/>
                  </a:lnTo>
                  <a:lnTo>
                    <a:pt x="113195" y="197383"/>
                  </a:lnTo>
                  <a:lnTo>
                    <a:pt x="166014" y="172859"/>
                  </a:lnTo>
                  <a:lnTo>
                    <a:pt x="211226" y="159156"/>
                  </a:lnTo>
                  <a:lnTo>
                    <a:pt x="257873" y="150837"/>
                  </a:lnTo>
                  <a:lnTo>
                    <a:pt x="305574" y="148043"/>
                  </a:lnTo>
                  <a:lnTo>
                    <a:pt x="352234" y="150736"/>
                  </a:lnTo>
                  <a:lnTo>
                    <a:pt x="397954" y="158724"/>
                  </a:lnTo>
                  <a:lnTo>
                    <a:pt x="442341" y="171894"/>
                  </a:lnTo>
                  <a:lnTo>
                    <a:pt x="484987" y="190131"/>
                  </a:lnTo>
                  <a:lnTo>
                    <a:pt x="525500" y="213321"/>
                  </a:lnTo>
                  <a:lnTo>
                    <a:pt x="532803" y="218084"/>
                  </a:lnTo>
                  <a:lnTo>
                    <a:pt x="546252" y="194792"/>
                  </a:lnTo>
                  <a:lnTo>
                    <a:pt x="607009" y="8956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3299743" y="5473737"/>
              <a:ext cx="492591" cy="283270"/>
              <a:chOff x="3299743" y="5473737"/>
              <a:chExt cx="492591" cy="283270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3383008" y="5494597"/>
                <a:ext cx="10541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105410" h="133985" extrusionOk="0">
                    <a:moveTo>
                      <a:pt x="85509" y="0"/>
                    </a:moveTo>
                    <a:lnTo>
                      <a:pt x="63727" y="5222"/>
                    </a:lnTo>
                    <a:lnTo>
                      <a:pt x="42197" y="11344"/>
                    </a:lnTo>
                    <a:lnTo>
                      <a:pt x="20945" y="18366"/>
                    </a:lnTo>
                    <a:lnTo>
                      <a:pt x="0" y="26288"/>
                    </a:lnTo>
                    <a:lnTo>
                      <a:pt x="39154" y="133857"/>
                    </a:lnTo>
                    <a:lnTo>
                      <a:pt x="55376" y="127547"/>
                    </a:lnTo>
                    <a:lnTo>
                      <a:pt x="71837" y="121929"/>
                    </a:lnTo>
                    <a:lnTo>
                      <a:pt x="88517" y="117002"/>
                    </a:lnTo>
                    <a:lnTo>
                      <a:pt x="105397" y="112763"/>
                    </a:lnTo>
                    <a:lnTo>
                      <a:pt x="85509" y="0"/>
                    </a:lnTo>
                    <a:close/>
                  </a:path>
                </a:pathLst>
              </a:custGeom>
              <a:solidFill>
                <a:srgbClr val="32A94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3299743" y="5526459"/>
                <a:ext cx="10985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09854" h="136525" extrusionOk="0">
                    <a:moveTo>
                      <a:pt x="70078" y="0"/>
                    </a:moveTo>
                    <a:lnTo>
                      <a:pt x="52115" y="8197"/>
                    </a:lnTo>
                    <a:lnTo>
                      <a:pt x="34434" y="17059"/>
                    </a:lnTo>
                    <a:lnTo>
                      <a:pt x="17055" y="26592"/>
                    </a:lnTo>
                    <a:lnTo>
                      <a:pt x="0" y="36804"/>
                    </a:lnTo>
                    <a:lnTo>
                      <a:pt x="57251" y="135953"/>
                    </a:lnTo>
                    <a:lnTo>
                      <a:pt x="69925" y="128171"/>
                    </a:lnTo>
                    <a:lnTo>
                      <a:pt x="82829" y="120867"/>
                    </a:lnTo>
                    <a:lnTo>
                      <a:pt x="95952" y="114041"/>
                    </a:lnTo>
                    <a:lnTo>
                      <a:pt x="109283" y="107696"/>
                    </a:lnTo>
                    <a:lnTo>
                      <a:pt x="70078" y="0"/>
                    </a:lnTo>
                    <a:close/>
                  </a:path>
                </a:pathLst>
              </a:custGeom>
              <a:solidFill>
                <a:srgbClr val="20855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3467575" y="5628737"/>
                <a:ext cx="13906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28270" extrusionOk="0">
                    <a:moveTo>
                      <a:pt x="0" y="0"/>
                    </a:moveTo>
                    <a:lnTo>
                      <a:pt x="47487" y="64152"/>
                    </a:lnTo>
                    <a:lnTo>
                      <a:pt x="73005" y="98118"/>
                    </a:lnTo>
                    <a:lnTo>
                      <a:pt x="102328" y="126315"/>
                    </a:lnTo>
                    <a:lnTo>
                      <a:pt x="112679" y="127788"/>
                    </a:lnTo>
                    <a:lnTo>
                      <a:pt x="122827" y="125274"/>
                    </a:lnTo>
                    <a:lnTo>
                      <a:pt x="131533" y="118833"/>
                    </a:lnTo>
                    <a:lnTo>
                      <a:pt x="133425" y="115646"/>
                    </a:lnTo>
                    <a:lnTo>
                      <a:pt x="106667" y="115646"/>
                    </a:lnTo>
                    <a:lnTo>
                      <a:pt x="94957" y="105054"/>
                    </a:lnTo>
                    <a:lnTo>
                      <a:pt x="94500" y="96024"/>
                    </a:lnTo>
                    <a:lnTo>
                      <a:pt x="105079" y="84302"/>
                    </a:lnTo>
                    <a:lnTo>
                      <a:pt x="114122" y="83845"/>
                    </a:lnTo>
                    <a:lnTo>
                      <a:pt x="132189" y="83845"/>
                    </a:lnTo>
                    <a:lnTo>
                      <a:pt x="129578" y="80314"/>
                    </a:lnTo>
                    <a:lnTo>
                      <a:pt x="104616" y="63506"/>
                    </a:lnTo>
                    <a:lnTo>
                      <a:pt x="60598" y="36371"/>
                    </a:lnTo>
                    <a:lnTo>
                      <a:pt x="0" y="0"/>
                    </a:lnTo>
                    <a:close/>
                  </a:path>
                  <a:path w="139064" h="128270" extrusionOk="0">
                    <a:moveTo>
                      <a:pt x="132189" y="83845"/>
                    </a:moveTo>
                    <a:lnTo>
                      <a:pt x="114122" y="83845"/>
                    </a:lnTo>
                    <a:lnTo>
                      <a:pt x="125831" y="94424"/>
                    </a:lnTo>
                    <a:lnTo>
                      <a:pt x="126301" y="103466"/>
                    </a:lnTo>
                    <a:lnTo>
                      <a:pt x="115709" y="115189"/>
                    </a:lnTo>
                    <a:lnTo>
                      <a:pt x="106667" y="115646"/>
                    </a:lnTo>
                    <a:lnTo>
                      <a:pt x="133425" y="115646"/>
                    </a:lnTo>
                    <a:lnTo>
                      <a:pt x="137059" y="109520"/>
                    </a:lnTo>
                    <a:lnTo>
                      <a:pt x="138533" y="99169"/>
                    </a:lnTo>
                    <a:lnTo>
                      <a:pt x="136018" y="89021"/>
                    </a:lnTo>
                    <a:lnTo>
                      <a:pt x="132189" y="83845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5"/>
              <p:cNvSpPr/>
              <p:nvPr/>
            </p:nvSpPr>
            <p:spPr>
              <a:xfrm>
                <a:off x="3366884" y="5473737"/>
                <a:ext cx="425450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425450" h="84454" extrusionOk="0">
                    <a:moveTo>
                      <a:pt x="27800" y="79248"/>
                    </a:moveTo>
                    <a:lnTo>
                      <a:pt x="13208" y="39154"/>
                    </a:lnTo>
                    <a:lnTo>
                      <a:pt x="8775" y="40932"/>
                    </a:lnTo>
                    <a:lnTo>
                      <a:pt x="0" y="44653"/>
                    </a:lnTo>
                    <a:lnTo>
                      <a:pt x="14465" y="84391"/>
                    </a:lnTo>
                    <a:lnTo>
                      <a:pt x="18884" y="82626"/>
                    </a:lnTo>
                    <a:lnTo>
                      <a:pt x="27800" y="79248"/>
                    </a:lnTo>
                    <a:close/>
                  </a:path>
                  <a:path w="425450" h="84454" extrusionOk="0">
                    <a:moveTo>
                      <a:pt x="121970" y="53898"/>
                    </a:moveTo>
                    <a:lnTo>
                      <a:pt x="114147" y="9537"/>
                    </a:lnTo>
                    <a:lnTo>
                      <a:pt x="109461" y="10426"/>
                    </a:lnTo>
                    <a:lnTo>
                      <a:pt x="100139" y="12395"/>
                    </a:lnTo>
                    <a:lnTo>
                      <a:pt x="107924" y="56553"/>
                    </a:lnTo>
                    <a:lnTo>
                      <a:pt x="112585" y="55613"/>
                    </a:lnTo>
                    <a:lnTo>
                      <a:pt x="121970" y="53898"/>
                    </a:lnTo>
                    <a:close/>
                  </a:path>
                  <a:path w="425450" h="84454" extrusionOk="0">
                    <a:moveTo>
                      <a:pt x="219341" y="63"/>
                    </a:moveTo>
                    <a:lnTo>
                      <a:pt x="212204" y="0"/>
                    </a:lnTo>
                    <a:lnTo>
                      <a:pt x="205041" y="203"/>
                    </a:lnTo>
                    <a:lnTo>
                      <a:pt x="205041" y="45935"/>
                    </a:lnTo>
                    <a:lnTo>
                      <a:pt x="212204" y="45745"/>
                    </a:lnTo>
                    <a:lnTo>
                      <a:pt x="215811" y="45745"/>
                    </a:lnTo>
                    <a:lnTo>
                      <a:pt x="219341" y="45808"/>
                    </a:lnTo>
                    <a:lnTo>
                      <a:pt x="219341" y="63"/>
                    </a:lnTo>
                    <a:close/>
                  </a:path>
                  <a:path w="425450" h="84454" extrusionOk="0">
                    <a:moveTo>
                      <a:pt x="324510" y="10960"/>
                    </a:moveTo>
                    <a:lnTo>
                      <a:pt x="315175" y="9093"/>
                    </a:lnTo>
                    <a:lnTo>
                      <a:pt x="310464" y="8267"/>
                    </a:lnTo>
                    <a:lnTo>
                      <a:pt x="302628" y="52730"/>
                    </a:lnTo>
                    <a:lnTo>
                      <a:pt x="312051" y="54267"/>
                    </a:lnTo>
                    <a:lnTo>
                      <a:pt x="316725" y="55143"/>
                    </a:lnTo>
                    <a:lnTo>
                      <a:pt x="324510" y="10960"/>
                    </a:lnTo>
                    <a:close/>
                  </a:path>
                  <a:path w="425450" h="84454" extrusionOk="0">
                    <a:moveTo>
                      <a:pt x="425373" y="41960"/>
                    </a:moveTo>
                    <a:lnTo>
                      <a:pt x="420979" y="40119"/>
                    </a:lnTo>
                    <a:lnTo>
                      <a:pt x="412089" y="36639"/>
                    </a:lnTo>
                    <a:lnTo>
                      <a:pt x="397421" y="76949"/>
                    </a:lnTo>
                    <a:lnTo>
                      <a:pt x="401916" y="78549"/>
                    </a:lnTo>
                    <a:lnTo>
                      <a:pt x="410832" y="81902"/>
                    </a:lnTo>
                    <a:lnTo>
                      <a:pt x="425373" y="4196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9" name="Google Shape;249;p5"/>
          <p:cNvGrpSpPr/>
          <p:nvPr/>
        </p:nvGrpSpPr>
        <p:grpSpPr>
          <a:xfrm>
            <a:off x="11119193" y="4795273"/>
            <a:ext cx="415984" cy="199320"/>
            <a:chOff x="3260205" y="5871553"/>
            <a:chExt cx="607060" cy="290875"/>
          </a:xfrm>
        </p:grpSpPr>
        <p:sp>
          <p:nvSpPr>
            <p:cNvPr id="250" name="Google Shape;250;p5"/>
            <p:cNvSpPr/>
            <p:nvPr/>
          </p:nvSpPr>
          <p:spPr>
            <a:xfrm>
              <a:off x="3260205" y="5871553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415991" y="148043"/>
                  </a:moveTo>
                  <a:lnTo>
                    <a:pt x="301434" y="148043"/>
                  </a:lnTo>
                  <a:lnTo>
                    <a:pt x="349134" y="150841"/>
                  </a:lnTo>
                  <a:lnTo>
                    <a:pt x="395786" y="159152"/>
                  </a:lnTo>
                  <a:lnTo>
                    <a:pt x="440991" y="172856"/>
                  </a:lnTo>
                  <a:lnTo>
                    <a:pt x="484345" y="191829"/>
                  </a:lnTo>
                  <a:lnTo>
                    <a:pt x="525449" y="215950"/>
                  </a:lnTo>
                  <a:lnTo>
                    <a:pt x="532790" y="220852"/>
                  </a:lnTo>
                  <a:lnTo>
                    <a:pt x="546339" y="197383"/>
                  </a:lnTo>
                  <a:lnTo>
                    <a:pt x="527253" y="197383"/>
                  </a:lnTo>
                  <a:lnTo>
                    <a:pt x="485588" y="173976"/>
                  </a:lnTo>
                  <a:lnTo>
                    <a:pt x="441799" y="155573"/>
                  </a:lnTo>
                  <a:lnTo>
                    <a:pt x="415991" y="148043"/>
                  </a:lnTo>
                  <a:close/>
                </a:path>
                <a:path w="607060" h="220979" extrusionOk="0">
                  <a:moveTo>
                    <a:pt x="301434" y="0"/>
                  </a:moveTo>
                  <a:lnTo>
                    <a:pt x="249357" y="2443"/>
                  </a:lnTo>
                  <a:lnTo>
                    <a:pt x="198053" y="9715"/>
                  </a:lnTo>
                  <a:lnTo>
                    <a:pt x="147829" y="21728"/>
                  </a:lnTo>
                  <a:lnTo>
                    <a:pt x="98990" y="38391"/>
                  </a:lnTo>
                  <a:lnTo>
                    <a:pt x="51843" y="59617"/>
                  </a:lnTo>
                  <a:lnTo>
                    <a:pt x="6692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34"/>
                  </a:lnTo>
                  <a:lnTo>
                    <a:pt x="113884" y="194805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10" y="71411"/>
                  </a:lnTo>
                  <a:lnTo>
                    <a:pt x="109946" y="51865"/>
                  </a:lnTo>
                  <a:lnTo>
                    <a:pt x="156211" y="36526"/>
                  </a:lnTo>
                  <a:lnTo>
                    <a:pt x="203730" y="25472"/>
                  </a:lnTo>
                  <a:lnTo>
                    <a:pt x="252229" y="18782"/>
                  </a:lnTo>
                  <a:lnTo>
                    <a:pt x="301434" y="16535"/>
                  </a:lnTo>
                  <a:lnTo>
                    <a:pt x="433259" y="16535"/>
                  </a:lnTo>
                  <a:lnTo>
                    <a:pt x="406485" y="10025"/>
                  </a:lnTo>
                  <a:lnTo>
                    <a:pt x="354374" y="2521"/>
                  </a:lnTo>
                  <a:lnTo>
                    <a:pt x="301434" y="0"/>
                  </a:lnTo>
                  <a:close/>
                </a:path>
                <a:path w="607060" h="220979" extrusionOk="0">
                  <a:moveTo>
                    <a:pt x="433259" y="16535"/>
                  </a:moveTo>
                  <a:lnTo>
                    <a:pt x="301434" y="16535"/>
                  </a:lnTo>
                  <a:lnTo>
                    <a:pt x="351490" y="18857"/>
                  </a:lnTo>
                  <a:lnTo>
                    <a:pt x="400787" y="25769"/>
                  </a:lnTo>
                  <a:lnTo>
                    <a:pt x="449046" y="37190"/>
                  </a:lnTo>
                  <a:lnTo>
                    <a:pt x="495989" y="53038"/>
                  </a:lnTo>
                  <a:lnTo>
                    <a:pt x="541336" y="73231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546339" y="197383"/>
                  </a:lnTo>
                  <a:lnTo>
                    <a:pt x="607009" y="92290"/>
                  </a:lnTo>
                  <a:lnTo>
                    <a:pt x="600417" y="88023"/>
                  </a:lnTo>
                  <a:lnTo>
                    <a:pt x="554732" y="61509"/>
                  </a:lnTo>
                  <a:lnTo>
                    <a:pt x="506975" y="39610"/>
                  </a:lnTo>
                  <a:lnTo>
                    <a:pt x="457455" y="22418"/>
                  </a:lnTo>
                  <a:lnTo>
                    <a:pt x="433259" y="16535"/>
                  </a:lnTo>
                  <a:close/>
                </a:path>
                <a:path w="607060" h="220979" extrusionOk="0">
                  <a:moveTo>
                    <a:pt x="301434" y="131521"/>
                  </a:moveTo>
                  <a:lnTo>
                    <a:pt x="254579" y="134124"/>
                  </a:lnTo>
                  <a:lnTo>
                    <a:pt x="208625" y="141862"/>
                  </a:lnTo>
                  <a:lnTo>
                    <a:pt x="163939" y="154627"/>
                  </a:lnTo>
                  <a:lnTo>
                    <a:pt x="120890" y="172310"/>
                  </a:lnTo>
                  <a:lnTo>
                    <a:pt x="79844" y="194805"/>
                  </a:lnTo>
                  <a:lnTo>
                    <a:pt x="113884" y="194805"/>
                  </a:lnTo>
                  <a:lnTo>
                    <a:pt x="122030" y="190143"/>
                  </a:lnTo>
                  <a:lnTo>
                    <a:pt x="164677" y="171901"/>
                  </a:lnTo>
                  <a:lnTo>
                    <a:pt x="209057" y="158725"/>
                  </a:lnTo>
                  <a:lnTo>
                    <a:pt x="254774" y="150733"/>
                  </a:lnTo>
                  <a:lnTo>
                    <a:pt x="301434" y="148043"/>
                  </a:lnTo>
                  <a:lnTo>
                    <a:pt x="415991" y="148043"/>
                  </a:lnTo>
                  <a:lnTo>
                    <a:pt x="396260" y="142287"/>
                  </a:lnTo>
                  <a:lnTo>
                    <a:pt x="349347" y="134231"/>
                  </a:lnTo>
                  <a:lnTo>
                    <a:pt x="301434" y="13152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1" name="Google Shape;251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2900" y="5879821"/>
              <a:ext cx="394418" cy="2826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2" name="Google Shape;252;p5"/>
          <p:cNvGrpSpPr/>
          <p:nvPr/>
        </p:nvGrpSpPr>
        <p:grpSpPr>
          <a:xfrm>
            <a:off x="11172023" y="3716735"/>
            <a:ext cx="415984" cy="197508"/>
            <a:chOff x="3260166" y="6222250"/>
            <a:chExt cx="607060" cy="288231"/>
          </a:xfrm>
        </p:grpSpPr>
        <p:sp>
          <p:nvSpPr>
            <p:cNvPr id="253" name="Google Shape;253;p5"/>
            <p:cNvSpPr/>
            <p:nvPr/>
          </p:nvSpPr>
          <p:spPr>
            <a:xfrm>
              <a:off x="3572371" y="6239268"/>
              <a:ext cx="89535" cy="121920"/>
            </a:xfrm>
            <a:custGeom>
              <a:avLst/>
              <a:gdLst/>
              <a:ahLst/>
              <a:cxnLst/>
              <a:rect l="l" t="t" r="r" b="b"/>
              <a:pathLst>
                <a:path w="89535" h="121920" extrusionOk="0">
                  <a:moveTo>
                    <a:pt x="0" y="0"/>
                  </a:moveTo>
                  <a:lnTo>
                    <a:pt x="0" y="114363"/>
                  </a:lnTo>
                  <a:lnTo>
                    <a:pt x="17576" y="115174"/>
                  </a:lnTo>
                  <a:lnTo>
                    <a:pt x="35034" y="116708"/>
                  </a:lnTo>
                  <a:lnTo>
                    <a:pt x="52361" y="118958"/>
                  </a:lnTo>
                  <a:lnTo>
                    <a:pt x="69545" y="121920"/>
                  </a:lnTo>
                  <a:lnTo>
                    <a:pt x="89395" y="9283"/>
                  </a:lnTo>
                  <a:lnTo>
                    <a:pt x="67301" y="5570"/>
                  </a:lnTo>
                  <a:lnTo>
                    <a:pt x="45021" y="2779"/>
                  </a:lnTo>
                  <a:lnTo>
                    <a:pt x="22579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468439" y="6239136"/>
              <a:ext cx="90170" cy="121285"/>
            </a:xfrm>
            <a:custGeom>
              <a:avLst/>
              <a:gdLst/>
              <a:ahLst/>
              <a:cxnLst/>
              <a:rect l="l" t="t" r="r" b="b"/>
              <a:pathLst>
                <a:path w="90170" h="121285" extrusionOk="0">
                  <a:moveTo>
                    <a:pt x="89636" y="0"/>
                  </a:moveTo>
                  <a:lnTo>
                    <a:pt x="67019" y="621"/>
                  </a:lnTo>
                  <a:lnTo>
                    <a:pt x="44523" y="2179"/>
                  </a:lnTo>
                  <a:lnTo>
                    <a:pt x="22174" y="4673"/>
                  </a:lnTo>
                  <a:lnTo>
                    <a:pt x="0" y="8102"/>
                  </a:lnTo>
                  <a:lnTo>
                    <a:pt x="19862" y="120726"/>
                  </a:lnTo>
                  <a:lnTo>
                    <a:pt x="37121" y="118051"/>
                  </a:lnTo>
                  <a:lnTo>
                    <a:pt x="54516" y="116103"/>
                  </a:lnTo>
                  <a:lnTo>
                    <a:pt x="72028" y="114879"/>
                  </a:lnTo>
                  <a:lnTo>
                    <a:pt x="89636" y="114376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89B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368259" y="6249914"/>
              <a:ext cx="106045" cy="133350"/>
            </a:xfrm>
            <a:custGeom>
              <a:avLst/>
              <a:gdLst/>
              <a:ahLst/>
              <a:cxnLst/>
              <a:rect l="l" t="t" r="r" b="b"/>
              <a:pathLst>
                <a:path w="106045" h="133350" extrusionOk="0">
                  <a:moveTo>
                    <a:pt x="86144" y="0"/>
                  </a:moveTo>
                  <a:lnTo>
                    <a:pt x="64209" y="4958"/>
                  </a:lnTo>
                  <a:lnTo>
                    <a:pt x="42524" y="10834"/>
                  </a:lnTo>
                  <a:lnTo>
                    <a:pt x="21112" y="17618"/>
                  </a:lnTo>
                  <a:lnTo>
                    <a:pt x="0" y="25298"/>
                  </a:lnTo>
                  <a:lnTo>
                    <a:pt x="39141" y="132854"/>
                  </a:lnTo>
                  <a:lnTo>
                    <a:pt x="55530" y="126765"/>
                  </a:lnTo>
                  <a:lnTo>
                    <a:pt x="72150" y="121364"/>
                  </a:lnTo>
                  <a:lnTo>
                    <a:pt x="88981" y="116663"/>
                  </a:lnTo>
                  <a:lnTo>
                    <a:pt x="106006" y="112674"/>
                  </a:lnTo>
                  <a:lnTo>
                    <a:pt x="86144" y="0"/>
                  </a:lnTo>
                  <a:close/>
                </a:path>
              </a:pathLst>
            </a:custGeom>
            <a:solidFill>
              <a:srgbClr val="32A94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655913" y="6251376"/>
              <a:ext cx="105410" cy="133985"/>
            </a:xfrm>
            <a:custGeom>
              <a:avLst/>
              <a:gdLst/>
              <a:ahLst/>
              <a:cxnLst/>
              <a:rect l="l" t="t" r="r" b="b"/>
              <a:pathLst>
                <a:path w="105410" h="133985" extrusionOk="0">
                  <a:moveTo>
                    <a:pt x="19875" y="0"/>
                  </a:moveTo>
                  <a:lnTo>
                    <a:pt x="0" y="112763"/>
                  </a:lnTo>
                  <a:lnTo>
                    <a:pt x="16879" y="117002"/>
                  </a:lnTo>
                  <a:lnTo>
                    <a:pt x="33558" y="121929"/>
                  </a:lnTo>
                  <a:lnTo>
                    <a:pt x="50015" y="127547"/>
                  </a:lnTo>
                  <a:lnTo>
                    <a:pt x="66230" y="133858"/>
                  </a:lnTo>
                  <a:lnTo>
                    <a:pt x="105384" y="26289"/>
                  </a:lnTo>
                  <a:lnTo>
                    <a:pt x="84446" y="18366"/>
                  </a:lnTo>
                  <a:lnTo>
                    <a:pt x="63196" y="11344"/>
                  </a:lnTo>
                  <a:lnTo>
                    <a:pt x="41664" y="5222"/>
                  </a:lnTo>
                  <a:lnTo>
                    <a:pt x="19875" y="0"/>
                  </a:lnTo>
                  <a:close/>
                </a:path>
              </a:pathLst>
            </a:custGeom>
            <a:solidFill>
              <a:srgbClr val="EE7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282863" y="6280587"/>
              <a:ext cx="111760" cy="136525"/>
            </a:xfrm>
            <a:custGeom>
              <a:avLst/>
              <a:gdLst/>
              <a:ahLst/>
              <a:cxnLst/>
              <a:rect l="l" t="t" r="r" b="b"/>
              <a:pathLst>
                <a:path w="111760" h="136525" extrusionOk="0">
                  <a:moveTo>
                    <a:pt x="72136" y="0"/>
                  </a:moveTo>
                  <a:lnTo>
                    <a:pt x="53640" y="8156"/>
                  </a:lnTo>
                  <a:lnTo>
                    <a:pt x="35434" y="17011"/>
                  </a:lnTo>
                  <a:lnTo>
                    <a:pt x="17545" y="26571"/>
                  </a:lnTo>
                  <a:lnTo>
                    <a:pt x="0" y="36842"/>
                  </a:lnTo>
                  <a:lnTo>
                    <a:pt x="57264" y="136016"/>
                  </a:lnTo>
                  <a:lnTo>
                    <a:pt x="70430" y="128166"/>
                  </a:lnTo>
                  <a:lnTo>
                    <a:pt x="83839" y="120824"/>
                  </a:lnTo>
                  <a:lnTo>
                    <a:pt x="97476" y="113992"/>
                  </a:lnTo>
                  <a:lnTo>
                    <a:pt x="111328" y="107670"/>
                  </a:lnTo>
                  <a:lnTo>
                    <a:pt x="72136" y="0"/>
                  </a:lnTo>
                  <a:close/>
                </a:path>
              </a:pathLst>
            </a:custGeom>
            <a:solidFill>
              <a:srgbClr val="20855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735282" y="6283236"/>
              <a:ext cx="109855" cy="136525"/>
            </a:xfrm>
            <a:custGeom>
              <a:avLst/>
              <a:gdLst/>
              <a:ahLst/>
              <a:cxnLst/>
              <a:rect l="l" t="t" r="r" b="b"/>
              <a:pathLst>
                <a:path w="109854" h="136525" extrusionOk="0">
                  <a:moveTo>
                    <a:pt x="39192" y="0"/>
                  </a:moveTo>
                  <a:lnTo>
                    <a:pt x="0" y="107695"/>
                  </a:lnTo>
                  <a:lnTo>
                    <a:pt x="13330" y="114041"/>
                  </a:lnTo>
                  <a:lnTo>
                    <a:pt x="26454" y="120867"/>
                  </a:lnTo>
                  <a:lnTo>
                    <a:pt x="39358" y="128171"/>
                  </a:lnTo>
                  <a:lnTo>
                    <a:pt x="52031" y="135953"/>
                  </a:lnTo>
                  <a:lnTo>
                    <a:pt x="109270" y="36804"/>
                  </a:lnTo>
                  <a:lnTo>
                    <a:pt x="92222" y="26592"/>
                  </a:lnTo>
                  <a:lnTo>
                    <a:pt x="74845" y="17059"/>
                  </a:lnTo>
                  <a:lnTo>
                    <a:pt x="57162" y="8197"/>
                  </a:lnTo>
                  <a:lnTo>
                    <a:pt x="39192" y="0"/>
                  </a:lnTo>
                  <a:close/>
                </a:path>
              </a:pathLst>
            </a:custGeom>
            <a:solidFill>
              <a:srgbClr val="E31D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9" name="Google Shape;259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37769" y="6438269"/>
              <a:ext cx="170212" cy="7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5"/>
            <p:cNvSpPr/>
            <p:nvPr/>
          </p:nvSpPr>
          <p:spPr>
            <a:xfrm>
              <a:off x="3260166" y="6222250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607009" y="92290"/>
                  </a:moveTo>
                  <a:lnTo>
                    <a:pt x="600417" y="88023"/>
                  </a:lnTo>
                  <a:lnTo>
                    <a:pt x="584809" y="78968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485584" y="173977"/>
                  </a:lnTo>
                  <a:lnTo>
                    <a:pt x="441794" y="155575"/>
                  </a:lnTo>
                  <a:lnTo>
                    <a:pt x="396252" y="142290"/>
                  </a:lnTo>
                  <a:lnTo>
                    <a:pt x="349338" y="134226"/>
                  </a:lnTo>
                  <a:lnTo>
                    <a:pt x="301434" y="131521"/>
                  </a:lnTo>
                  <a:lnTo>
                    <a:pt x="254571" y="134124"/>
                  </a:lnTo>
                  <a:lnTo>
                    <a:pt x="208622" y="141859"/>
                  </a:lnTo>
                  <a:lnTo>
                    <a:pt x="163931" y="154622"/>
                  </a:lnTo>
                  <a:lnTo>
                    <a:pt x="120878" y="172313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01" y="71412"/>
                  </a:lnTo>
                  <a:lnTo>
                    <a:pt x="94856" y="58458"/>
                  </a:lnTo>
                  <a:lnTo>
                    <a:pt x="106413" y="90170"/>
                  </a:lnTo>
                  <a:lnTo>
                    <a:pt x="115328" y="86817"/>
                  </a:lnTo>
                  <a:lnTo>
                    <a:pt x="119824" y="85217"/>
                  </a:lnTo>
                  <a:lnTo>
                    <a:pt x="107988" y="52717"/>
                  </a:lnTo>
                  <a:lnTo>
                    <a:pt x="109943" y="51866"/>
                  </a:lnTo>
                  <a:lnTo>
                    <a:pt x="156210" y="36525"/>
                  </a:lnTo>
                  <a:lnTo>
                    <a:pt x="194221" y="27686"/>
                  </a:lnTo>
                  <a:lnTo>
                    <a:pt x="200533" y="63411"/>
                  </a:lnTo>
                  <a:lnTo>
                    <a:pt x="205206" y="62534"/>
                  </a:lnTo>
                  <a:lnTo>
                    <a:pt x="214617" y="60998"/>
                  </a:lnTo>
                  <a:lnTo>
                    <a:pt x="208241" y="24841"/>
                  </a:lnTo>
                  <a:lnTo>
                    <a:pt x="252222" y="18770"/>
                  </a:lnTo>
                  <a:lnTo>
                    <a:pt x="297903" y="16687"/>
                  </a:lnTo>
                  <a:lnTo>
                    <a:pt x="297903" y="54076"/>
                  </a:lnTo>
                  <a:lnTo>
                    <a:pt x="301434" y="54013"/>
                  </a:lnTo>
                  <a:lnTo>
                    <a:pt x="305041" y="54013"/>
                  </a:lnTo>
                  <a:lnTo>
                    <a:pt x="312204" y="54203"/>
                  </a:lnTo>
                  <a:lnTo>
                    <a:pt x="312204" y="17030"/>
                  </a:lnTo>
                  <a:lnTo>
                    <a:pt x="351485" y="18846"/>
                  </a:lnTo>
                  <a:lnTo>
                    <a:pt x="400786" y="25755"/>
                  </a:lnTo>
                  <a:lnTo>
                    <a:pt x="401650" y="25971"/>
                  </a:lnTo>
                  <a:lnTo>
                    <a:pt x="395274" y="62166"/>
                  </a:lnTo>
                  <a:lnTo>
                    <a:pt x="404660" y="63881"/>
                  </a:lnTo>
                  <a:lnTo>
                    <a:pt x="409321" y="64820"/>
                  </a:lnTo>
                  <a:lnTo>
                    <a:pt x="415582" y="29273"/>
                  </a:lnTo>
                  <a:lnTo>
                    <a:pt x="449046" y="37185"/>
                  </a:lnTo>
                  <a:lnTo>
                    <a:pt x="495985" y="53035"/>
                  </a:lnTo>
                  <a:lnTo>
                    <a:pt x="501154" y="55346"/>
                  </a:lnTo>
                  <a:lnTo>
                    <a:pt x="489445" y="87515"/>
                  </a:lnTo>
                  <a:lnTo>
                    <a:pt x="498360" y="90893"/>
                  </a:lnTo>
                  <a:lnTo>
                    <a:pt x="502780" y="92659"/>
                  </a:lnTo>
                  <a:lnTo>
                    <a:pt x="514235" y="61175"/>
                  </a:lnTo>
                  <a:lnTo>
                    <a:pt x="541337" y="73228"/>
                  </a:lnTo>
                  <a:lnTo>
                    <a:pt x="584809" y="97688"/>
                  </a:lnTo>
                  <a:lnTo>
                    <a:pt x="584809" y="78968"/>
                  </a:lnTo>
                  <a:lnTo>
                    <a:pt x="554723" y="61506"/>
                  </a:lnTo>
                  <a:lnTo>
                    <a:pt x="506971" y="39611"/>
                  </a:lnTo>
                  <a:lnTo>
                    <a:pt x="457454" y="22415"/>
                  </a:lnTo>
                  <a:lnTo>
                    <a:pt x="433209" y="16522"/>
                  </a:lnTo>
                  <a:lnTo>
                    <a:pt x="406476" y="10020"/>
                  </a:lnTo>
                  <a:lnTo>
                    <a:pt x="354368" y="2514"/>
                  </a:lnTo>
                  <a:lnTo>
                    <a:pt x="301434" y="0"/>
                  </a:lnTo>
                  <a:lnTo>
                    <a:pt x="249351" y="2438"/>
                  </a:lnTo>
                  <a:lnTo>
                    <a:pt x="198056" y="9715"/>
                  </a:lnTo>
                  <a:lnTo>
                    <a:pt x="147828" y="21729"/>
                  </a:lnTo>
                  <a:lnTo>
                    <a:pt x="98996" y="38392"/>
                  </a:lnTo>
                  <a:lnTo>
                    <a:pt x="51841" y="59613"/>
                  </a:lnTo>
                  <a:lnTo>
                    <a:pt x="6705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21"/>
                  </a:lnTo>
                  <a:lnTo>
                    <a:pt x="113868" y="194805"/>
                  </a:lnTo>
                  <a:lnTo>
                    <a:pt x="164668" y="171894"/>
                  </a:lnTo>
                  <a:lnTo>
                    <a:pt x="209042" y="158724"/>
                  </a:lnTo>
                  <a:lnTo>
                    <a:pt x="254762" y="150736"/>
                  </a:lnTo>
                  <a:lnTo>
                    <a:pt x="301434" y="148043"/>
                  </a:lnTo>
                  <a:lnTo>
                    <a:pt x="349135" y="150837"/>
                  </a:lnTo>
                  <a:lnTo>
                    <a:pt x="395782" y="159156"/>
                  </a:lnTo>
                  <a:lnTo>
                    <a:pt x="440982" y="172859"/>
                  </a:lnTo>
                  <a:lnTo>
                    <a:pt x="484339" y="191833"/>
                  </a:lnTo>
                  <a:lnTo>
                    <a:pt x="525449" y="215950"/>
                  </a:lnTo>
                  <a:lnTo>
                    <a:pt x="532790" y="220853"/>
                  </a:lnTo>
                  <a:lnTo>
                    <a:pt x="546341" y="197383"/>
                  </a:lnTo>
                  <a:lnTo>
                    <a:pt x="607009" y="9229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5"/>
          <p:cNvGrpSpPr/>
          <p:nvPr/>
        </p:nvGrpSpPr>
        <p:grpSpPr>
          <a:xfrm>
            <a:off x="11119193" y="6005722"/>
            <a:ext cx="415984" cy="342011"/>
            <a:chOff x="3277120" y="5465469"/>
            <a:chExt cx="607060" cy="499109"/>
          </a:xfrm>
        </p:grpSpPr>
        <p:sp>
          <p:nvSpPr>
            <p:cNvPr id="262" name="Google Shape;262;p5"/>
            <p:cNvSpPr/>
            <p:nvPr/>
          </p:nvSpPr>
          <p:spPr>
            <a:xfrm>
              <a:off x="3277120" y="5465469"/>
              <a:ext cx="607060" cy="499109"/>
            </a:xfrm>
            <a:custGeom>
              <a:avLst/>
              <a:gdLst/>
              <a:ahLst/>
              <a:cxnLst/>
              <a:rect l="l" t="t" r="r" b="b"/>
              <a:pathLst>
                <a:path w="607060" h="499110" extrusionOk="0">
                  <a:moveTo>
                    <a:pt x="500329" y="459003"/>
                  </a:moveTo>
                  <a:lnTo>
                    <a:pt x="491553" y="455282"/>
                  </a:lnTo>
                  <a:lnTo>
                    <a:pt x="487121" y="453491"/>
                  </a:lnTo>
                  <a:lnTo>
                    <a:pt x="472528" y="493598"/>
                  </a:lnTo>
                  <a:lnTo>
                    <a:pt x="481444" y="496976"/>
                  </a:lnTo>
                  <a:lnTo>
                    <a:pt x="485863" y="498741"/>
                  </a:lnTo>
                  <a:lnTo>
                    <a:pt x="500329" y="459003"/>
                  </a:lnTo>
                  <a:close/>
                </a:path>
                <a:path w="607060" h="499110" extrusionOk="0">
                  <a:moveTo>
                    <a:pt x="607009" y="89560"/>
                  </a:moveTo>
                  <a:lnTo>
                    <a:pt x="600316" y="85318"/>
                  </a:lnTo>
                  <a:lnTo>
                    <a:pt x="584746" y="76454"/>
                  </a:lnTo>
                  <a:lnTo>
                    <a:pt x="584746" y="95084"/>
                  </a:lnTo>
                  <a:lnTo>
                    <a:pt x="527177" y="194792"/>
                  </a:lnTo>
                  <a:lnTo>
                    <a:pt x="486130" y="172313"/>
                  </a:lnTo>
                  <a:lnTo>
                    <a:pt x="443077" y="154622"/>
                  </a:lnTo>
                  <a:lnTo>
                    <a:pt x="420027" y="148043"/>
                  </a:lnTo>
                  <a:lnTo>
                    <a:pt x="398386" y="141859"/>
                  </a:lnTo>
                  <a:lnTo>
                    <a:pt x="352437" y="134124"/>
                  </a:lnTo>
                  <a:lnTo>
                    <a:pt x="305574" y="131521"/>
                  </a:lnTo>
                  <a:lnTo>
                    <a:pt x="257670" y="134226"/>
                  </a:lnTo>
                  <a:lnTo>
                    <a:pt x="210756" y="142290"/>
                  </a:lnTo>
                  <a:lnTo>
                    <a:pt x="165214" y="155575"/>
                  </a:lnTo>
                  <a:lnTo>
                    <a:pt x="121424" y="173977"/>
                  </a:lnTo>
                  <a:lnTo>
                    <a:pt x="79756" y="197383"/>
                  </a:lnTo>
                  <a:lnTo>
                    <a:pt x="22199" y="97688"/>
                  </a:lnTo>
                  <a:lnTo>
                    <a:pt x="65671" y="73228"/>
                  </a:lnTo>
                  <a:lnTo>
                    <a:pt x="111023" y="53035"/>
                  </a:lnTo>
                  <a:lnTo>
                    <a:pt x="157962" y="37185"/>
                  </a:lnTo>
                  <a:lnTo>
                    <a:pt x="206222" y="25755"/>
                  </a:lnTo>
                  <a:lnTo>
                    <a:pt x="255511" y="18846"/>
                  </a:lnTo>
                  <a:lnTo>
                    <a:pt x="305574" y="16522"/>
                  </a:lnTo>
                  <a:lnTo>
                    <a:pt x="354774" y="18770"/>
                  </a:lnTo>
                  <a:lnTo>
                    <a:pt x="403275" y="25463"/>
                  </a:lnTo>
                  <a:lnTo>
                    <a:pt x="450799" y="36525"/>
                  </a:lnTo>
                  <a:lnTo>
                    <a:pt x="497065" y="51866"/>
                  </a:lnTo>
                  <a:lnTo>
                    <a:pt x="541807" y="71412"/>
                  </a:lnTo>
                  <a:lnTo>
                    <a:pt x="584746" y="95084"/>
                  </a:lnTo>
                  <a:lnTo>
                    <a:pt x="584746" y="76454"/>
                  </a:lnTo>
                  <a:lnTo>
                    <a:pt x="508012" y="38392"/>
                  </a:lnTo>
                  <a:lnTo>
                    <a:pt x="459181" y="21729"/>
                  </a:lnTo>
                  <a:lnTo>
                    <a:pt x="408952" y="9715"/>
                  </a:lnTo>
                  <a:lnTo>
                    <a:pt x="357644" y="2438"/>
                  </a:lnTo>
                  <a:lnTo>
                    <a:pt x="305574" y="0"/>
                  </a:lnTo>
                  <a:lnTo>
                    <a:pt x="252628" y="2514"/>
                  </a:lnTo>
                  <a:lnTo>
                    <a:pt x="200520" y="10020"/>
                  </a:lnTo>
                  <a:lnTo>
                    <a:pt x="149555" y="22415"/>
                  </a:lnTo>
                  <a:lnTo>
                    <a:pt x="100037" y="39611"/>
                  </a:lnTo>
                  <a:lnTo>
                    <a:pt x="52285" y="61506"/>
                  </a:lnTo>
                  <a:lnTo>
                    <a:pt x="6604" y="88023"/>
                  </a:lnTo>
                  <a:lnTo>
                    <a:pt x="0" y="92290"/>
                  </a:lnTo>
                  <a:lnTo>
                    <a:pt x="74231" y="220853"/>
                  </a:lnTo>
                  <a:lnTo>
                    <a:pt x="81559" y="215950"/>
                  </a:lnTo>
                  <a:lnTo>
                    <a:pt x="113195" y="197383"/>
                  </a:lnTo>
                  <a:lnTo>
                    <a:pt x="166014" y="172859"/>
                  </a:lnTo>
                  <a:lnTo>
                    <a:pt x="211226" y="159156"/>
                  </a:lnTo>
                  <a:lnTo>
                    <a:pt x="257873" y="150837"/>
                  </a:lnTo>
                  <a:lnTo>
                    <a:pt x="305574" y="148043"/>
                  </a:lnTo>
                  <a:lnTo>
                    <a:pt x="352234" y="150736"/>
                  </a:lnTo>
                  <a:lnTo>
                    <a:pt x="397954" y="158724"/>
                  </a:lnTo>
                  <a:lnTo>
                    <a:pt x="442341" y="171894"/>
                  </a:lnTo>
                  <a:lnTo>
                    <a:pt x="484987" y="190131"/>
                  </a:lnTo>
                  <a:lnTo>
                    <a:pt x="525500" y="213321"/>
                  </a:lnTo>
                  <a:lnTo>
                    <a:pt x="532803" y="218084"/>
                  </a:lnTo>
                  <a:lnTo>
                    <a:pt x="546252" y="194792"/>
                  </a:lnTo>
                  <a:lnTo>
                    <a:pt x="607009" y="8956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3299743" y="5473737"/>
              <a:ext cx="492591" cy="283270"/>
              <a:chOff x="3299743" y="5473737"/>
              <a:chExt cx="492591" cy="28327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383008" y="5494597"/>
                <a:ext cx="10541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105410" h="133985" extrusionOk="0">
                    <a:moveTo>
                      <a:pt x="85509" y="0"/>
                    </a:moveTo>
                    <a:lnTo>
                      <a:pt x="63727" y="5222"/>
                    </a:lnTo>
                    <a:lnTo>
                      <a:pt x="42197" y="11344"/>
                    </a:lnTo>
                    <a:lnTo>
                      <a:pt x="20945" y="18366"/>
                    </a:lnTo>
                    <a:lnTo>
                      <a:pt x="0" y="26288"/>
                    </a:lnTo>
                    <a:lnTo>
                      <a:pt x="39154" y="133857"/>
                    </a:lnTo>
                    <a:lnTo>
                      <a:pt x="55376" y="127547"/>
                    </a:lnTo>
                    <a:lnTo>
                      <a:pt x="71837" y="121929"/>
                    </a:lnTo>
                    <a:lnTo>
                      <a:pt x="88517" y="117002"/>
                    </a:lnTo>
                    <a:lnTo>
                      <a:pt x="105397" y="112763"/>
                    </a:lnTo>
                    <a:lnTo>
                      <a:pt x="85509" y="0"/>
                    </a:lnTo>
                    <a:close/>
                  </a:path>
                </a:pathLst>
              </a:custGeom>
              <a:solidFill>
                <a:srgbClr val="32A94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299743" y="5526459"/>
                <a:ext cx="10985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09854" h="136525" extrusionOk="0">
                    <a:moveTo>
                      <a:pt x="70078" y="0"/>
                    </a:moveTo>
                    <a:lnTo>
                      <a:pt x="52115" y="8197"/>
                    </a:lnTo>
                    <a:lnTo>
                      <a:pt x="34434" y="17059"/>
                    </a:lnTo>
                    <a:lnTo>
                      <a:pt x="17055" y="26592"/>
                    </a:lnTo>
                    <a:lnTo>
                      <a:pt x="0" y="36804"/>
                    </a:lnTo>
                    <a:lnTo>
                      <a:pt x="57251" y="135953"/>
                    </a:lnTo>
                    <a:lnTo>
                      <a:pt x="69925" y="128171"/>
                    </a:lnTo>
                    <a:lnTo>
                      <a:pt x="82829" y="120867"/>
                    </a:lnTo>
                    <a:lnTo>
                      <a:pt x="95952" y="114041"/>
                    </a:lnTo>
                    <a:lnTo>
                      <a:pt x="109283" y="107696"/>
                    </a:lnTo>
                    <a:lnTo>
                      <a:pt x="70078" y="0"/>
                    </a:lnTo>
                    <a:close/>
                  </a:path>
                </a:pathLst>
              </a:custGeom>
              <a:solidFill>
                <a:srgbClr val="20855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467575" y="5628737"/>
                <a:ext cx="13906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28270" extrusionOk="0">
                    <a:moveTo>
                      <a:pt x="0" y="0"/>
                    </a:moveTo>
                    <a:lnTo>
                      <a:pt x="47487" y="64152"/>
                    </a:lnTo>
                    <a:lnTo>
                      <a:pt x="73005" y="98118"/>
                    </a:lnTo>
                    <a:lnTo>
                      <a:pt x="102328" y="126315"/>
                    </a:lnTo>
                    <a:lnTo>
                      <a:pt x="112679" y="127788"/>
                    </a:lnTo>
                    <a:lnTo>
                      <a:pt x="122827" y="125274"/>
                    </a:lnTo>
                    <a:lnTo>
                      <a:pt x="131533" y="118833"/>
                    </a:lnTo>
                    <a:lnTo>
                      <a:pt x="133425" y="115646"/>
                    </a:lnTo>
                    <a:lnTo>
                      <a:pt x="106667" y="115646"/>
                    </a:lnTo>
                    <a:lnTo>
                      <a:pt x="94957" y="105054"/>
                    </a:lnTo>
                    <a:lnTo>
                      <a:pt x="94500" y="96024"/>
                    </a:lnTo>
                    <a:lnTo>
                      <a:pt x="105079" y="84302"/>
                    </a:lnTo>
                    <a:lnTo>
                      <a:pt x="114122" y="83845"/>
                    </a:lnTo>
                    <a:lnTo>
                      <a:pt x="132189" y="83845"/>
                    </a:lnTo>
                    <a:lnTo>
                      <a:pt x="129578" y="80314"/>
                    </a:lnTo>
                    <a:lnTo>
                      <a:pt x="104616" y="63506"/>
                    </a:lnTo>
                    <a:lnTo>
                      <a:pt x="60598" y="36371"/>
                    </a:lnTo>
                    <a:lnTo>
                      <a:pt x="0" y="0"/>
                    </a:lnTo>
                    <a:close/>
                  </a:path>
                  <a:path w="139064" h="128270" extrusionOk="0">
                    <a:moveTo>
                      <a:pt x="132189" y="83845"/>
                    </a:moveTo>
                    <a:lnTo>
                      <a:pt x="114122" y="83845"/>
                    </a:lnTo>
                    <a:lnTo>
                      <a:pt x="125831" y="94424"/>
                    </a:lnTo>
                    <a:lnTo>
                      <a:pt x="126301" y="103466"/>
                    </a:lnTo>
                    <a:lnTo>
                      <a:pt x="115709" y="115189"/>
                    </a:lnTo>
                    <a:lnTo>
                      <a:pt x="106667" y="115646"/>
                    </a:lnTo>
                    <a:lnTo>
                      <a:pt x="133425" y="115646"/>
                    </a:lnTo>
                    <a:lnTo>
                      <a:pt x="137059" y="109520"/>
                    </a:lnTo>
                    <a:lnTo>
                      <a:pt x="138533" y="99169"/>
                    </a:lnTo>
                    <a:lnTo>
                      <a:pt x="136018" y="89021"/>
                    </a:lnTo>
                    <a:lnTo>
                      <a:pt x="132189" y="83845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366884" y="5473737"/>
                <a:ext cx="425450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425450" h="84454" extrusionOk="0">
                    <a:moveTo>
                      <a:pt x="27800" y="79248"/>
                    </a:moveTo>
                    <a:lnTo>
                      <a:pt x="13208" y="39154"/>
                    </a:lnTo>
                    <a:lnTo>
                      <a:pt x="8775" y="40932"/>
                    </a:lnTo>
                    <a:lnTo>
                      <a:pt x="0" y="44653"/>
                    </a:lnTo>
                    <a:lnTo>
                      <a:pt x="14465" y="84391"/>
                    </a:lnTo>
                    <a:lnTo>
                      <a:pt x="18884" y="82626"/>
                    </a:lnTo>
                    <a:lnTo>
                      <a:pt x="27800" y="79248"/>
                    </a:lnTo>
                    <a:close/>
                  </a:path>
                  <a:path w="425450" h="84454" extrusionOk="0">
                    <a:moveTo>
                      <a:pt x="121970" y="53898"/>
                    </a:moveTo>
                    <a:lnTo>
                      <a:pt x="114147" y="9537"/>
                    </a:lnTo>
                    <a:lnTo>
                      <a:pt x="109461" y="10426"/>
                    </a:lnTo>
                    <a:lnTo>
                      <a:pt x="100139" y="12395"/>
                    </a:lnTo>
                    <a:lnTo>
                      <a:pt x="107924" y="56553"/>
                    </a:lnTo>
                    <a:lnTo>
                      <a:pt x="112585" y="55613"/>
                    </a:lnTo>
                    <a:lnTo>
                      <a:pt x="121970" y="53898"/>
                    </a:lnTo>
                    <a:close/>
                  </a:path>
                  <a:path w="425450" h="84454" extrusionOk="0">
                    <a:moveTo>
                      <a:pt x="219341" y="63"/>
                    </a:moveTo>
                    <a:lnTo>
                      <a:pt x="212204" y="0"/>
                    </a:lnTo>
                    <a:lnTo>
                      <a:pt x="205041" y="203"/>
                    </a:lnTo>
                    <a:lnTo>
                      <a:pt x="205041" y="45935"/>
                    </a:lnTo>
                    <a:lnTo>
                      <a:pt x="212204" y="45745"/>
                    </a:lnTo>
                    <a:lnTo>
                      <a:pt x="215811" y="45745"/>
                    </a:lnTo>
                    <a:lnTo>
                      <a:pt x="219341" y="45808"/>
                    </a:lnTo>
                    <a:lnTo>
                      <a:pt x="219341" y="63"/>
                    </a:lnTo>
                    <a:close/>
                  </a:path>
                  <a:path w="425450" h="84454" extrusionOk="0">
                    <a:moveTo>
                      <a:pt x="324510" y="10960"/>
                    </a:moveTo>
                    <a:lnTo>
                      <a:pt x="315175" y="9093"/>
                    </a:lnTo>
                    <a:lnTo>
                      <a:pt x="310464" y="8267"/>
                    </a:lnTo>
                    <a:lnTo>
                      <a:pt x="302628" y="52730"/>
                    </a:lnTo>
                    <a:lnTo>
                      <a:pt x="312051" y="54267"/>
                    </a:lnTo>
                    <a:lnTo>
                      <a:pt x="316725" y="55143"/>
                    </a:lnTo>
                    <a:lnTo>
                      <a:pt x="324510" y="10960"/>
                    </a:lnTo>
                    <a:close/>
                  </a:path>
                  <a:path w="425450" h="84454" extrusionOk="0">
                    <a:moveTo>
                      <a:pt x="425373" y="41960"/>
                    </a:moveTo>
                    <a:lnTo>
                      <a:pt x="420979" y="40119"/>
                    </a:lnTo>
                    <a:lnTo>
                      <a:pt x="412089" y="36639"/>
                    </a:lnTo>
                    <a:lnTo>
                      <a:pt x="397421" y="76949"/>
                    </a:lnTo>
                    <a:lnTo>
                      <a:pt x="401916" y="78549"/>
                    </a:lnTo>
                    <a:lnTo>
                      <a:pt x="410832" y="81902"/>
                    </a:lnTo>
                    <a:lnTo>
                      <a:pt x="425373" y="4196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>
            <a:off x="3869151" y="3640618"/>
            <a:ext cx="415984" cy="199320"/>
            <a:chOff x="3260205" y="5871553"/>
            <a:chExt cx="607060" cy="290875"/>
          </a:xfrm>
        </p:grpSpPr>
        <p:sp>
          <p:nvSpPr>
            <p:cNvPr id="269" name="Google Shape;269;p5"/>
            <p:cNvSpPr/>
            <p:nvPr/>
          </p:nvSpPr>
          <p:spPr>
            <a:xfrm>
              <a:off x="3260205" y="5871553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415991" y="148043"/>
                  </a:moveTo>
                  <a:lnTo>
                    <a:pt x="301434" y="148043"/>
                  </a:lnTo>
                  <a:lnTo>
                    <a:pt x="349134" y="150841"/>
                  </a:lnTo>
                  <a:lnTo>
                    <a:pt x="395786" y="159152"/>
                  </a:lnTo>
                  <a:lnTo>
                    <a:pt x="440991" y="172856"/>
                  </a:lnTo>
                  <a:lnTo>
                    <a:pt x="484345" y="191829"/>
                  </a:lnTo>
                  <a:lnTo>
                    <a:pt x="525449" y="215950"/>
                  </a:lnTo>
                  <a:lnTo>
                    <a:pt x="532790" y="220852"/>
                  </a:lnTo>
                  <a:lnTo>
                    <a:pt x="546339" y="197383"/>
                  </a:lnTo>
                  <a:lnTo>
                    <a:pt x="527253" y="197383"/>
                  </a:lnTo>
                  <a:lnTo>
                    <a:pt x="485588" y="173976"/>
                  </a:lnTo>
                  <a:lnTo>
                    <a:pt x="441799" y="155573"/>
                  </a:lnTo>
                  <a:lnTo>
                    <a:pt x="415991" y="148043"/>
                  </a:lnTo>
                  <a:close/>
                </a:path>
                <a:path w="607060" h="220979" extrusionOk="0">
                  <a:moveTo>
                    <a:pt x="301434" y="0"/>
                  </a:moveTo>
                  <a:lnTo>
                    <a:pt x="249357" y="2443"/>
                  </a:lnTo>
                  <a:lnTo>
                    <a:pt x="198053" y="9715"/>
                  </a:lnTo>
                  <a:lnTo>
                    <a:pt x="147829" y="21728"/>
                  </a:lnTo>
                  <a:lnTo>
                    <a:pt x="98990" y="38391"/>
                  </a:lnTo>
                  <a:lnTo>
                    <a:pt x="51843" y="59617"/>
                  </a:lnTo>
                  <a:lnTo>
                    <a:pt x="6692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34"/>
                  </a:lnTo>
                  <a:lnTo>
                    <a:pt x="113884" y="194805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10" y="71411"/>
                  </a:lnTo>
                  <a:lnTo>
                    <a:pt x="109946" y="51865"/>
                  </a:lnTo>
                  <a:lnTo>
                    <a:pt x="156211" y="36526"/>
                  </a:lnTo>
                  <a:lnTo>
                    <a:pt x="203730" y="25472"/>
                  </a:lnTo>
                  <a:lnTo>
                    <a:pt x="252229" y="18782"/>
                  </a:lnTo>
                  <a:lnTo>
                    <a:pt x="301434" y="16535"/>
                  </a:lnTo>
                  <a:lnTo>
                    <a:pt x="433259" y="16535"/>
                  </a:lnTo>
                  <a:lnTo>
                    <a:pt x="406485" y="10025"/>
                  </a:lnTo>
                  <a:lnTo>
                    <a:pt x="354374" y="2521"/>
                  </a:lnTo>
                  <a:lnTo>
                    <a:pt x="301434" y="0"/>
                  </a:lnTo>
                  <a:close/>
                </a:path>
                <a:path w="607060" h="220979" extrusionOk="0">
                  <a:moveTo>
                    <a:pt x="433259" y="16535"/>
                  </a:moveTo>
                  <a:lnTo>
                    <a:pt x="301434" y="16535"/>
                  </a:lnTo>
                  <a:lnTo>
                    <a:pt x="351490" y="18857"/>
                  </a:lnTo>
                  <a:lnTo>
                    <a:pt x="400787" y="25769"/>
                  </a:lnTo>
                  <a:lnTo>
                    <a:pt x="449046" y="37190"/>
                  </a:lnTo>
                  <a:lnTo>
                    <a:pt x="495989" y="53038"/>
                  </a:lnTo>
                  <a:lnTo>
                    <a:pt x="541336" y="73231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546339" y="197383"/>
                  </a:lnTo>
                  <a:lnTo>
                    <a:pt x="607009" y="92290"/>
                  </a:lnTo>
                  <a:lnTo>
                    <a:pt x="600417" y="88023"/>
                  </a:lnTo>
                  <a:lnTo>
                    <a:pt x="554732" y="61509"/>
                  </a:lnTo>
                  <a:lnTo>
                    <a:pt x="506975" y="39610"/>
                  </a:lnTo>
                  <a:lnTo>
                    <a:pt x="457455" y="22418"/>
                  </a:lnTo>
                  <a:lnTo>
                    <a:pt x="433259" y="16535"/>
                  </a:lnTo>
                  <a:close/>
                </a:path>
                <a:path w="607060" h="220979" extrusionOk="0">
                  <a:moveTo>
                    <a:pt x="301434" y="131521"/>
                  </a:moveTo>
                  <a:lnTo>
                    <a:pt x="254579" y="134124"/>
                  </a:lnTo>
                  <a:lnTo>
                    <a:pt x="208625" y="141862"/>
                  </a:lnTo>
                  <a:lnTo>
                    <a:pt x="163939" y="154627"/>
                  </a:lnTo>
                  <a:lnTo>
                    <a:pt x="120890" y="172310"/>
                  </a:lnTo>
                  <a:lnTo>
                    <a:pt x="79844" y="194805"/>
                  </a:lnTo>
                  <a:lnTo>
                    <a:pt x="113884" y="194805"/>
                  </a:lnTo>
                  <a:lnTo>
                    <a:pt x="122030" y="190143"/>
                  </a:lnTo>
                  <a:lnTo>
                    <a:pt x="164677" y="171901"/>
                  </a:lnTo>
                  <a:lnTo>
                    <a:pt x="209057" y="158725"/>
                  </a:lnTo>
                  <a:lnTo>
                    <a:pt x="254774" y="150733"/>
                  </a:lnTo>
                  <a:lnTo>
                    <a:pt x="301434" y="148043"/>
                  </a:lnTo>
                  <a:lnTo>
                    <a:pt x="415991" y="148043"/>
                  </a:lnTo>
                  <a:lnTo>
                    <a:pt x="396260" y="142287"/>
                  </a:lnTo>
                  <a:lnTo>
                    <a:pt x="349347" y="134231"/>
                  </a:lnTo>
                  <a:lnTo>
                    <a:pt x="301434" y="13152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0" name="Google Shape;270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2900" y="5879821"/>
              <a:ext cx="394418" cy="2826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1" name="Google Shape;271;p5"/>
          <p:cNvGrpSpPr/>
          <p:nvPr/>
        </p:nvGrpSpPr>
        <p:grpSpPr>
          <a:xfrm>
            <a:off x="3832531" y="4878188"/>
            <a:ext cx="415984" cy="197508"/>
            <a:chOff x="3260166" y="6222250"/>
            <a:chExt cx="607060" cy="288231"/>
          </a:xfrm>
        </p:grpSpPr>
        <p:sp>
          <p:nvSpPr>
            <p:cNvPr id="272" name="Google Shape;272;p5"/>
            <p:cNvSpPr/>
            <p:nvPr/>
          </p:nvSpPr>
          <p:spPr>
            <a:xfrm>
              <a:off x="3572371" y="6239268"/>
              <a:ext cx="89535" cy="121920"/>
            </a:xfrm>
            <a:custGeom>
              <a:avLst/>
              <a:gdLst/>
              <a:ahLst/>
              <a:cxnLst/>
              <a:rect l="l" t="t" r="r" b="b"/>
              <a:pathLst>
                <a:path w="89535" h="121920" extrusionOk="0">
                  <a:moveTo>
                    <a:pt x="0" y="0"/>
                  </a:moveTo>
                  <a:lnTo>
                    <a:pt x="0" y="114363"/>
                  </a:lnTo>
                  <a:lnTo>
                    <a:pt x="17576" y="115174"/>
                  </a:lnTo>
                  <a:lnTo>
                    <a:pt x="35034" y="116708"/>
                  </a:lnTo>
                  <a:lnTo>
                    <a:pt x="52361" y="118958"/>
                  </a:lnTo>
                  <a:lnTo>
                    <a:pt x="69545" y="121920"/>
                  </a:lnTo>
                  <a:lnTo>
                    <a:pt x="89395" y="9283"/>
                  </a:lnTo>
                  <a:lnTo>
                    <a:pt x="67301" y="5570"/>
                  </a:lnTo>
                  <a:lnTo>
                    <a:pt x="45021" y="2779"/>
                  </a:lnTo>
                  <a:lnTo>
                    <a:pt x="22579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468439" y="6239136"/>
              <a:ext cx="90170" cy="121285"/>
            </a:xfrm>
            <a:custGeom>
              <a:avLst/>
              <a:gdLst/>
              <a:ahLst/>
              <a:cxnLst/>
              <a:rect l="l" t="t" r="r" b="b"/>
              <a:pathLst>
                <a:path w="90170" h="121285" extrusionOk="0">
                  <a:moveTo>
                    <a:pt x="89636" y="0"/>
                  </a:moveTo>
                  <a:lnTo>
                    <a:pt x="67019" y="621"/>
                  </a:lnTo>
                  <a:lnTo>
                    <a:pt x="44523" y="2179"/>
                  </a:lnTo>
                  <a:lnTo>
                    <a:pt x="22174" y="4673"/>
                  </a:lnTo>
                  <a:lnTo>
                    <a:pt x="0" y="8102"/>
                  </a:lnTo>
                  <a:lnTo>
                    <a:pt x="19862" y="120726"/>
                  </a:lnTo>
                  <a:lnTo>
                    <a:pt x="37121" y="118051"/>
                  </a:lnTo>
                  <a:lnTo>
                    <a:pt x="54516" y="116103"/>
                  </a:lnTo>
                  <a:lnTo>
                    <a:pt x="72028" y="114879"/>
                  </a:lnTo>
                  <a:lnTo>
                    <a:pt x="89636" y="114376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89BF5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368259" y="6249914"/>
              <a:ext cx="106045" cy="133350"/>
            </a:xfrm>
            <a:custGeom>
              <a:avLst/>
              <a:gdLst/>
              <a:ahLst/>
              <a:cxnLst/>
              <a:rect l="l" t="t" r="r" b="b"/>
              <a:pathLst>
                <a:path w="106045" h="133350" extrusionOk="0">
                  <a:moveTo>
                    <a:pt x="86144" y="0"/>
                  </a:moveTo>
                  <a:lnTo>
                    <a:pt x="64209" y="4958"/>
                  </a:lnTo>
                  <a:lnTo>
                    <a:pt x="42524" y="10834"/>
                  </a:lnTo>
                  <a:lnTo>
                    <a:pt x="21112" y="17618"/>
                  </a:lnTo>
                  <a:lnTo>
                    <a:pt x="0" y="25298"/>
                  </a:lnTo>
                  <a:lnTo>
                    <a:pt x="39141" y="132854"/>
                  </a:lnTo>
                  <a:lnTo>
                    <a:pt x="55530" y="126765"/>
                  </a:lnTo>
                  <a:lnTo>
                    <a:pt x="72150" y="121364"/>
                  </a:lnTo>
                  <a:lnTo>
                    <a:pt x="88981" y="116663"/>
                  </a:lnTo>
                  <a:lnTo>
                    <a:pt x="106006" y="112674"/>
                  </a:lnTo>
                  <a:lnTo>
                    <a:pt x="86144" y="0"/>
                  </a:lnTo>
                  <a:close/>
                </a:path>
              </a:pathLst>
            </a:custGeom>
            <a:solidFill>
              <a:srgbClr val="32A94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3655913" y="6251376"/>
              <a:ext cx="105410" cy="133985"/>
            </a:xfrm>
            <a:custGeom>
              <a:avLst/>
              <a:gdLst/>
              <a:ahLst/>
              <a:cxnLst/>
              <a:rect l="l" t="t" r="r" b="b"/>
              <a:pathLst>
                <a:path w="105410" h="133985" extrusionOk="0">
                  <a:moveTo>
                    <a:pt x="19875" y="0"/>
                  </a:moveTo>
                  <a:lnTo>
                    <a:pt x="0" y="112763"/>
                  </a:lnTo>
                  <a:lnTo>
                    <a:pt x="16879" y="117002"/>
                  </a:lnTo>
                  <a:lnTo>
                    <a:pt x="33558" y="121929"/>
                  </a:lnTo>
                  <a:lnTo>
                    <a:pt x="50015" y="127547"/>
                  </a:lnTo>
                  <a:lnTo>
                    <a:pt x="66230" y="133858"/>
                  </a:lnTo>
                  <a:lnTo>
                    <a:pt x="105384" y="26289"/>
                  </a:lnTo>
                  <a:lnTo>
                    <a:pt x="84446" y="18366"/>
                  </a:lnTo>
                  <a:lnTo>
                    <a:pt x="63196" y="11344"/>
                  </a:lnTo>
                  <a:lnTo>
                    <a:pt x="41664" y="5222"/>
                  </a:lnTo>
                  <a:lnTo>
                    <a:pt x="19875" y="0"/>
                  </a:lnTo>
                  <a:close/>
                </a:path>
              </a:pathLst>
            </a:custGeom>
            <a:solidFill>
              <a:srgbClr val="EE7C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3282863" y="6280587"/>
              <a:ext cx="111760" cy="136525"/>
            </a:xfrm>
            <a:custGeom>
              <a:avLst/>
              <a:gdLst/>
              <a:ahLst/>
              <a:cxnLst/>
              <a:rect l="l" t="t" r="r" b="b"/>
              <a:pathLst>
                <a:path w="111760" h="136525" extrusionOk="0">
                  <a:moveTo>
                    <a:pt x="72136" y="0"/>
                  </a:moveTo>
                  <a:lnTo>
                    <a:pt x="53640" y="8156"/>
                  </a:lnTo>
                  <a:lnTo>
                    <a:pt x="35434" y="17011"/>
                  </a:lnTo>
                  <a:lnTo>
                    <a:pt x="17545" y="26571"/>
                  </a:lnTo>
                  <a:lnTo>
                    <a:pt x="0" y="36842"/>
                  </a:lnTo>
                  <a:lnTo>
                    <a:pt x="57264" y="136016"/>
                  </a:lnTo>
                  <a:lnTo>
                    <a:pt x="70430" y="128166"/>
                  </a:lnTo>
                  <a:lnTo>
                    <a:pt x="83839" y="120824"/>
                  </a:lnTo>
                  <a:lnTo>
                    <a:pt x="97476" y="113992"/>
                  </a:lnTo>
                  <a:lnTo>
                    <a:pt x="111328" y="107670"/>
                  </a:lnTo>
                  <a:lnTo>
                    <a:pt x="72136" y="0"/>
                  </a:lnTo>
                  <a:close/>
                </a:path>
              </a:pathLst>
            </a:custGeom>
            <a:solidFill>
              <a:srgbClr val="20855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3735282" y="6283236"/>
              <a:ext cx="109855" cy="136525"/>
            </a:xfrm>
            <a:custGeom>
              <a:avLst/>
              <a:gdLst/>
              <a:ahLst/>
              <a:cxnLst/>
              <a:rect l="l" t="t" r="r" b="b"/>
              <a:pathLst>
                <a:path w="109854" h="136525" extrusionOk="0">
                  <a:moveTo>
                    <a:pt x="39192" y="0"/>
                  </a:moveTo>
                  <a:lnTo>
                    <a:pt x="0" y="107695"/>
                  </a:lnTo>
                  <a:lnTo>
                    <a:pt x="13330" y="114041"/>
                  </a:lnTo>
                  <a:lnTo>
                    <a:pt x="26454" y="120867"/>
                  </a:lnTo>
                  <a:lnTo>
                    <a:pt x="39358" y="128171"/>
                  </a:lnTo>
                  <a:lnTo>
                    <a:pt x="52031" y="135953"/>
                  </a:lnTo>
                  <a:lnTo>
                    <a:pt x="109270" y="36804"/>
                  </a:lnTo>
                  <a:lnTo>
                    <a:pt x="92222" y="26592"/>
                  </a:lnTo>
                  <a:lnTo>
                    <a:pt x="74845" y="17059"/>
                  </a:lnTo>
                  <a:lnTo>
                    <a:pt x="57162" y="8197"/>
                  </a:lnTo>
                  <a:lnTo>
                    <a:pt x="39192" y="0"/>
                  </a:lnTo>
                  <a:close/>
                </a:path>
              </a:pathLst>
            </a:custGeom>
            <a:solidFill>
              <a:srgbClr val="E31D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8" name="Google Shape;278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37769" y="6438269"/>
              <a:ext cx="170212" cy="7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5"/>
            <p:cNvSpPr/>
            <p:nvPr/>
          </p:nvSpPr>
          <p:spPr>
            <a:xfrm>
              <a:off x="3260166" y="6222250"/>
              <a:ext cx="607060" cy="220979"/>
            </a:xfrm>
            <a:custGeom>
              <a:avLst/>
              <a:gdLst/>
              <a:ahLst/>
              <a:cxnLst/>
              <a:rect l="l" t="t" r="r" b="b"/>
              <a:pathLst>
                <a:path w="607060" h="220979" extrusionOk="0">
                  <a:moveTo>
                    <a:pt x="607009" y="92290"/>
                  </a:moveTo>
                  <a:lnTo>
                    <a:pt x="600417" y="88023"/>
                  </a:lnTo>
                  <a:lnTo>
                    <a:pt x="584809" y="78968"/>
                  </a:lnTo>
                  <a:lnTo>
                    <a:pt x="584809" y="97688"/>
                  </a:lnTo>
                  <a:lnTo>
                    <a:pt x="527253" y="197383"/>
                  </a:lnTo>
                  <a:lnTo>
                    <a:pt x="485584" y="173977"/>
                  </a:lnTo>
                  <a:lnTo>
                    <a:pt x="441794" y="155575"/>
                  </a:lnTo>
                  <a:lnTo>
                    <a:pt x="396252" y="142290"/>
                  </a:lnTo>
                  <a:lnTo>
                    <a:pt x="349338" y="134226"/>
                  </a:lnTo>
                  <a:lnTo>
                    <a:pt x="301434" y="131521"/>
                  </a:lnTo>
                  <a:lnTo>
                    <a:pt x="254571" y="134124"/>
                  </a:lnTo>
                  <a:lnTo>
                    <a:pt x="208622" y="141859"/>
                  </a:lnTo>
                  <a:lnTo>
                    <a:pt x="163931" y="154622"/>
                  </a:lnTo>
                  <a:lnTo>
                    <a:pt x="120878" y="172313"/>
                  </a:lnTo>
                  <a:lnTo>
                    <a:pt x="79844" y="194805"/>
                  </a:lnTo>
                  <a:lnTo>
                    <a:pt x="22275" y="95084"/>
                  </a:lnTo>
                  <a:lnTo>
                    <a:pt x="65201" y="71412"/>
                  </a:lnTo>
                  <a:lnTo>
                    <a:pt x="94856" y="58458"/>
                  </a:lnTo>
                  <a:lnTo>
                    <a:pt x="106413" y="90170"/>
                  </a:lnTo>
                  <a:lnTo>
                    <a:pt x="115328" y="86817"/>
                  </a:lnTo>
                  <a:lnTo>
                    <a:pt x="119824" y="85217"/>
                  </a:lnTo>
                  <a:lnTo>
                    <a:pt x="107988" y="52717"/>
                  </a:lnTo>
                  <a:lnTo>
                    <a:pt x="109943" y="51866"/>
                  </a:lnTo>
                  <a:lnTo>
                    <a:pt x="156210" y="36525"/>
                  </a:lnTo>
                  <a:lnTo>
                    <a:pt x="194221" y="27686"/>
                  </a:lnTo>
                  <a:lnTo>
                    <a:pt x="200533" y="63411"/>
                  </a:lnTo>
                  <a:lnTo>
                    <a:pt x="205206" y="62534"/>
                  </a:lnTo>
                  <a:lnTo>
                    <a:pt x="214617" y="60998"/>
                  </a:lnTo>
                  <a:lnTo>
                    <a:pt x="208241" y="24841"/>
                  </a:lnTo>
                  <a:lnTo>
                    <a:pt x="252222" y="18770"/>
                  </a:lnTo>
                  <a:lnTo>
                    <a:pt x="297903" y="16687"/>
                  </a:lnTo>
                  <a:lnTo>
                    <a:pt x="297903" y="54076"/>
                  </a:lnTo>
                  <a:lnTo>
                    <a:pt x="301434" y="54013"/>
                  </a:lnTo>
                  <a:lnTo>
                    <a:pt x="305041" y="54013"/>
                  </a:lnTo>
                  <a:lnTo>
                    <a:pt x="312204" y="54203"/>
                  </a:lnTo>
                  <a:lnTo>
                    <a:pt x="312204" y="17030"/>
                  </a:lnTo>
                  <a:lnTo>
                    <a:pt x="351485" y="18846"/>
                  </a:lnTo>
                  <a:lnTo>
                    <a:pt x="400786" y="25755"/>
                  </a:lnTo>
                  <a:lnTo>
                    <a:pt x="401650" y="25971"/>
                  </a:lnTo>
                  <a:lnTo>
                    <a:pt x="395274" y="62166"/>
                  </a:lnTo>
                  <a:lnTo>
                    <a:pt x="404660" y="63881"/>
                  </a:lnTo>
                  <a:lnTo>
                    <a:pt x="409321" y="64820"/>
                  </a:lnTo>
                  <a:lnTo>
                    <a:pt x="415582" y="29273"/>
                  </a:lnTo>
                  <a:lnTo>
                    <a:pt x="449046" y="37185"/>
                  </a:lnTo>
                  <a:lnTo>
                    <a:pt x="495985" y="53035"/>
                  </a:lnTo>
                  <a:lnTo>
                    <a:pt x="501154" y="55346"/>
                  </a:lnTo>
                  <a:lnTo>
                    <a:pt x="489445" y="87515"/>
                  </a:lnTo>
                  <a:lnTo>
                    <a:pt x="498360" y="90893"/>
                  </a:lnTo>
                  <a:lnTo>
                    <a:pt x="502780" y="92659"/>
                  </a:lnTo>
                  <a:lnTo>
                    <a:pt x="514235" y="61175"/>
                  </a:lnTo>
                  <a:lnTo>
                    <a:pt x="541337" y="73228"/>
                  </a:lnTo>
                  <a:lnTo>
                    <a:pt x="584809" y="97688"/>
                  </a:lnTo>
                  <a:lnTo>
                    <a:pt x="584809" y="78968"/>
                  </a:lnTo>
                  <a:lnTo>
                    <a:pt x="554723" y="61506"/>
                  </a:lnTo>
                  <a:lnTo>
                    <a:pt x="506971" y="39611"/>
                  </a:lnTo>
                  <a:lnTo>
                    <a:pt x="457454" y="22415"/>
                  </a:lnTo>
                  <a:lnTo>
                    <a:pt x="433209" y="16522"/>
                  </a:lnTo>
                  <a:lnTo>
                    <a:pt x="406476" y="10020"/>
                  </a:lnTo>
                  <a:lnTo>
                    <a:pt x="354368" y="2514"/>
                  </a:lnTo>
                  <a:lnTo>
                    <a:pt x="301434" y="0"/>
                  </a:lnTo>
                  <a:lnTo>
                    <a:pt x="249351" y="2438"/>
                  </a:lnTo>
                  <a:lnTo>
                    <a:pt x="198056" y="9715"/>
                  </a:lnTo>
                  <a:lnTo>
                    <a:pt x="147828" y="21729"/>
                  </a:lnTo>
                  <a:lnTo>
                    <a:pt x="98996" y="38392"/>
                  </a:lnTo>
                  <a:lnTo>
                    <a:pt x="51841" y="59613"/>
                  </a:lnTo>
                  <a:lnTo>
                    <a:pt x="6705" y="85318"/>
                  </a:lnTo>
                  <a:lnTo>
                    <a:pt x="0" y="89560"/>
                  </a:lnTo>
                  <a:lnTo>
                    <a:pt x="74206" y="218084"/>
                  </a:lnTo>
                  <a:lnTo>
                    <a:pt x="81508" y="213321"/>
                  </a:lnTo>
                  <a:lnTo>
                    <a:pt x="113868" y="194805"/>
                  </a:lnTo>
                  <a:lnTo>
                    <a:pt x="164668" y="171894"/>
                  </a:lnTo>
                  <a:lnTo>
                    <a:pt x="209042" y="158724"/>
                  </a:lnTo>
                  <a:lnTo>
                    <a:pt x="254762" y="150736"/>
                  </a:lnTo>
                  <a:lnTo>
                    <a:pt x="301434" y="148043"/>
                  </a:lnTo>
                  <a:lnTo>
                    <a:pt x="349135" y="150837"/>
                  </a:lnTo>
                  <a:lnTo>
                    <a:pt x="395782" y="159156"/>
                  </a:lnTo>
                  <a:lnTo>
                    <a:pt x="440982" y="172859"/>
                  </a:lnTo>
                  <a:lnTo>
                    <a:pt x="484339" y="191833"/>
                  </a:lnTo>
                  <a:lnTo>
                    <a:pt x="525449" y="215950"/>
                  </a:lnTo>
                  <a:lnTo>
                    <a:pt x="532790" y="220853"/>
                  </a:lnTo>
                  <a:lnTo>
                    <a:pt x="546341" y="197383"/>
                  </a:lnTo>
                  <a:lnTo>
                    <a:pt x="607009" y="9229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5"/>
          <p:cNvGrpSpPr/>
          <p:nvPr/>
        </p:nvGrpSpPr>
        <p:grpSpPr>
          <a:xfrm>
            <a:off x="3794338" y="6041382"/>
            <a:ext cx="415984" cy="342011"/>
            <a:chOff x="3277120" y="5465469"/>
            <a:chExt cx="607060" cy="499109"/>
          </a:xfrm>
        </p:grpSpPr>
        <p:sp>
          <p:nvSpPr>
            <p:cNvPr id="281" name="Google Shape;281;p5"/>
            <p:cNvSpPr/>
            <p:nvPr/>
          </p:nvSpPr>
          <p:spPr>
            <a:xfrm>
              <a:off x="3277120" y="5465469"/>
              <a:ext cx="607060" cy="499109"/>
            </a:xfrm>
            <a:custGeom>
              <a:avLst/>
              <a:gdLst/>
              <a:ahLst/>
              <a:cxnLst/>
              <a:rect l="l" t="t" r="r" b="b"/>
              <a:pathLst>
                <a:path w="607060" h="499110" extrusionOk="0">
                  <a:moveTo>
                    <a:pt x="500329" y="459003"/>
                  </a:moveTo>
                  <a:lnTo>
                    <a:pt x="491553" y="455282"/>
                  </a:lnTo>
                  <a:lnTo>
                    <a:pt x="487121" y="453491"/>
                  </a:lnTo>
                  <a:lnTo>
                    <a:pt x="472528" y="493598"/>
                  </a:lnTo>
                  <a:lnTo>
                    <a:pt x="481444" y="496976"/>
                  </a:lnTo>
                  <a:lnTo>
                    <a:pt x="485863" y="498741"/>
                  </a:lnTo>
                  <a:lnTo>
                    <a:pt x="500329" y="459003"/>
                  </a:lnTo>
                  <a:close/>
                </a:path>
                <a:path w="607060" h="499110" extrusionOk="0">
                  <a:moveTo>
                    <a:pt x="607009" y="89560"/>
                  </a:moveTo>
                  <a:lnTo>
                    <a:pt x="600316" y="85318"/>
                  </a:lnTo>
                  <a:lnTo>
                    <a:pt x="584746" y="76454"/>
                  </a:lnTo>
                  <a:lnTo>
                    <a:pt x="584746" y="95084"/>
                  </a:lnTo>
                  <a:lnTo>
                    <a:pt x="527177" y="194792"/>
                  </a:lnTo>
                  <a:lnTo>
                    <a:pt x="486130" y="172313"/>
                  </a:lnTo>
                  <a:lnTo>
                    <a:pt x="443077" y="154622"/>
                  </a:lnTo>
                  <a:lnTo>
                    <a:pt x="420027" y="148043"/>
                  </a:lnTo>
                  <a:lnTo>
                    <a:pt x="398386" y="141859"/>
                  </a:lnTo>
                  <a:lnTo>
                    <a:pt x="352437" y="134124"/>
                  </a:lnTo>
                  <a:lnTo>
                    <a:pt x="305574" y="131521"/>
                  </a:lnTo>
                  <a:lnTo>
                    <a:pt x="257670" y="134226"/>
                  </a:lnTo>
                  <a:lnTo>
                    <a:pt x="210756" y="142290"/>
                  </a:lnTo>
                  <a:lnTo>
                    <a:pt x="165214" y="155575"/>
                  </a:lnTo>
                  <a:lnTo>
                    <a:pt x="121424" y="173977"/>
                  </a:lnTo>
                  <a:lnTo>
                    <a:pt x="79756" y="197383"/>
                  </a:lnTo>
                  <a:lnTo>
                    <a:pt x="22199" y="97688"/>
                  </a:lnTo>
                  <a:lnTo>
                    <a:pt x="65671" y="73228"/>
                  </a:lnTo>
                  <a:lnTo>
                    <a:pt x="111023" y="53035"/>
                  </a:lnTo>
                  <a:lnTo>
                    <a:pt x="157962" y="37185"/>
                  </a:lnTo>
                  <a:lnTo>
                    <a:pt x="206222" y="25755"/>
                  </a:lnTo>
                  <a:lnTo>
                    <a:pt x="255511" y="18846"/>
                  </a:lnTo>
                  <a:lnTo>
                    <a:pt x="305574" y="16522"/>
                  </a:lnTo>
                  <a:lnTo>
                    <a:pt x="354774" y="18770"/>
                  </a:lnTo>
                  <a:lnTo>
                    <a:pt x="403275" y="25463"/>
                  </a:lnTo>
                  <a:lnTo>
                    <a:pt x="450799" y="36525"/>
                  </a:lnTo>
                  <a:lnTo>
                    <a:pt x="497065" y="51866"/>
                  </a:lnTo>
                  <a:lnTo>
                    <a:pt x="541807" y="71412"/>
                  </a:lnTo>
                  <a:lnTo>
                    <a:pt x="584746" y="95084"/>
                  </a:lnTo>
                  <a:lnTo>
                    <a:pt x="584746" y="76454"/>
                  </a:lnTo>
                  <a:lnTo>
                    <a:pt x="508012" y="38392"/>
                  </a:lnTo>
                  <a:lnTo>
                    <a:pt x="459181" y="21729"/>
                  </a:lnTo>
                  <a:lnTo>
                    <a:pt x="408952" y="9715"/>
                  </a:lnTo>
                  <a:lnTo>
                    <a:pt x="357644" y="2438"/>
                  </a:lnTo>
                  <a:lnTo>
                    <a:pt x="305574" y="0"/>
                  </a:lnTo>
                  <a:lnTo>
                    <a:pt x="252628" y="2514"/>
                  </a:lnTo>
                  <a:lnTo>
                    <a:pt x="200520" y="10020"/>
                  </a:lnTo>
                  <a:lnTo>
                    <a:pt x="149555" y="22415"/>
                  </a:lnTo>
                  <a:lnTo>
                    <a:pt x="100037" y="39611"/>
                  </a:lnTo>
                  <a:lnTo>
                    <a:pt x="52285" y="61506"/>
                  </a:lnTo>
                  <a:lnTo>
                    <a:pt x="6604" y="88023"/>
                  </a:lnTo>
                  <a:lnTo>
                    <a:pt x="0" y="92290"/>
                  </a:lnTo>
                  <a:lnTo>
                    <a:pt x="74231" y="220853"/>
                  </a:lnTo>
                  <a:lnTo>
                    <a:pt x="81559" y="215950"/>
                  </a:lnTo>
                  <a:lnTo>
                    <a:pt x="113195" y="197383"/>
                  </a:lnTo>
                  <a:lnTo>
                    <a:pt x="166014" y="172859"/>
                  </a:lnTo>
                  <a:lnTo>
                    <a:pt x="211226" y="159156"/>
                  </a:lnTo>
                  <a:lnTo>
                    <a:pt x="257873" y="150837"/>
                  </a:lnTo>
                  <a:lnTo>
                    <a:pt x="305574" y="148043"/>
                  </a:lnTo>
                  <a:lnTo>
                    <a:pt x="352234" y="150736"/>
                  </a:lnTo>
                  <a:lnTo>
                    <a:pt x="397954" y="158724"/>
                  </a:lnTo>
                  <a:lnTo>
                    <a:pt x="442341" y="171894"/>
                  </a:lnTo>
                  <a:lnTo>
                    <a:pt x="484987" y="190131"/>
                  </a:lnTo>
                  <a:lnTo>
                    <a:pt x="525500" y="213321"/>
                  </a:lnTo>
                  <a:lnTo>
                    <a:pt x="532803" y="218084"/>
                  </a:lnTo>
                  <a:lnTo>
                    <a:pt x="546252" y="194792"/>
                  </a:lnTo>
                  <a:lnTo>
                    <a:pt x="607009" y="8956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2" name="Google Shape;282;p5"/>
            <p:cNvGrpSpPr/>
            <p:nvPr/>
          </p:nvGrpSpPr>
          <p:grpSpPr>
            <a:xfrm>
              <a:off x="3299743" y="5473737"/>
              <a:ext cx="492591" cy="283270"/>
              <a:chOff x="3299743" y="5473737"/>
              <a:chExt cx="492591" cy="283270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3383008" y="5494597"/>
                <a:ext cx="105410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105410" h="133985" extrusionOk="0">
                    <a:moveTo>
                      <a:pt x="85509" y="0"/>
                    </a:moveTo>
                    <a:lnTo>
                      <a:pt x="63727" y="5222"/>
                    </a:lnTo>
                    <a:lnTo>
                      <a:pt x="42197" y="11344"/>
                    </a:lnTo>
                    <a:lnTo>
                      <a:pt x="20945" y="18366"/>
                    </a:lnTo>
                    <a:lnTo>
                      <a:pt x="0" y="26288"/>
                    </a:lnTo>
                    <a:lnTo>
                      <a:pt x="39154" y="133857"/>
                    </a:lnTo>
                    <a:lnTo>
                      <a:pt x="55376" y="127547"/>
                    </a:lnTo>
                    <a:lnTo>
                      <a:pt x="71837" y="121929"/>
                    </a:lnTo>
                    <a:lnTo>
                      <a:pt x="88517" y="117002"/>
                    </a:lnTo>
                    <a:lnTo>
                      <a:pt x="105397" y="112763"/>
                    </a:lnTo>
                    <a:lnTo>
                      <a:pt x="85509" y="0"/>
                    </a:lnTo>
                    <a:close/>
                  </a:path>
                </a:pathLst>
              </a:custGeom>
              <a:solidFill>
                <a:srgbClr val="32A94E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3299743" y="5526459"/>
                <a:ext cx="10985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09854" h="136525" extrusionOk="0">
                    <a:moveTo>
                      <a:pt x="70078" y="0"/>
                    </a:moveTo>
                    <a:lnTo>
                      <a:pt x="52115" y="8197"/>
                    </a:lnTo>
                    <a:lnTo>
                      <a:pt x="34434" y="17059"/>
                    </a:lnTo>
                    <a:lnTo>
                      <a:pt x="17055" y="26592"/>
                    </a:lnTo>
                    <a:lnTo>
                      <a:pt x="0" y="36804"/>
                    </a:lnTo>
                    <a:lnTo>
                      <a:pt x="57251" y="135953"/>
                    </a:lnTo>
                    <a:lnTo>
                      <a:pt x="69925" y="128171"/>
                    </a:lnTo>
                    <a:lnTo>
                      <a:pt x="82829" y="120867"/>
                    </a:lnTo>
                    <a:lnTo>
                      <a:pt x="95952" y="114041"/>
                    </a:lnTo>
                    <a:lnTo>
                      <a:pt x="109283" y="107696"/>
                    </a:lnTo>
                    <a:lnTo>
                      <a:pt x="70078" y="0"/>
                    </a:lnTo>
                    <a:close/>
                  </a:path>
                </a:pathLst>
              </a:custGeom>
              <a:solidFill>
                <a:srgbClr val="20855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3467575" y="5628737"/>
                <a:ext cx="139065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39064" h="128270" extrusionOk="0">
                    <a:moveTo>
                      <a:pt x="0" y="0"/>
                    </a:moveTo>
                    <a:lnTo>
                      <a:pt x="47487" y="64152"/>
                    </a:lnTo>
                    <a:lnTo>
                      <a:pt x="73005" y="98118"/>
                    </a:lnTo>
                    <a:lnTo>
                      <a:pt x="102328" y="126315"/>
                    </a:lnTo>
                    <a:lnTo>
                      <a:pt x="112679" y="127788"/>
                    </a:lnTo>
                    <a:lnTo>
                      <a:pt x="122827" y="125274"/>
                    </a:lnTo>
                    <a:lnTo>
                      <a:pt x="131533" y="118833"/>
                    </a:lnTo>
                    <a:lnTo>
                      <a:pt x="133425" y="115646"/>
                    </a:lnTo>
                    <a:lnTo>
                      <a:pt x="106667" y="115646"/>
                    </a:lnTo>
                    <a:lnTo>
                      <a:pt x="94957" y="105054"/>
                    </a:lnTo>
                    <a:lnTo>
                      <a:pt x="94500" y="96024"/>
                    </a:lnTo>
                    <a:lnTo>
                      <a:pt x="105079" y="84302"/>
                    </a:lnTo>
                    <a:lnTo>
                      <a:pt x="114122" y="83845"/>
                    </a:lnTo>
                    <a:lnTo>
                      <a:pt x="132189" y="83845"/>
                    </a:lnTo>
                    <a:lnTo>
                      <a:pt x="129578" y="80314"/>
                    </a:lnTo>
                    <a:lnTo>
                      <a:pt x="104616" y="63506"/>
                    </a:lnTo>
                    <a:lnTo>
                      <a:pt x="60598" y="36371"/>
                    </a:lnTo>
                    <a:lnTo>
                      <a:pt x="0" y="0"/>
                    </a:lnTo>
                    <a:close/>
                  </a:path>
                  <a:path w="139064" h="128270" extrusionOk="0">
                    <a:moveTo>
                      <a:pt x="132189" y="83845"/>
                    </a:moveTo>
                    <a:lnTo>
                      <a:pt x="114122" y="83845"/>
                    </a:lnTo>
                    <a:lnTo>
                      <a:pt x="125831" y="94424"/>
                    </a:lnTo>
                    <a:lnTo>
                      <a:pt x="126301" y="103466"/>
                    </a:lnTo>
                    <a:lnTo>
                      <a:pt x="115709" y="115189"/>
                    </a:lnTo>
                    <a:lnTo>
                      <a:pt x="106667" y="115646"/>
                    </a:lnTo>
                    <a:lnTo>
                      <a:pt x="133425" y="115646"/>
                    </a:lnTo>
                    <a:lnTo>
                      <a:pt x="137059" y="109520"/>
                    </a:lnTo>
                    <a:lnTo>
                      <a:pt x="138533" y="99169"/>
                    </a:lnTo>
                    <a:lnTo>
                      <a:pt x="136018" y="89021"/>
                    </a:lnTo>
                    <a:lnTo>
                      <a:pt x="132189" y="83845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>
                <a:off x="3366884" y="5473737"/>
                <a:ext cx="425450" cy="84455"/>
              </a:xfrm>
              <a:custGeom>
                <a:avLst/>
                <a:gdLst/>
                <a:ahLst/>
                <a:cxnLst/>
                <a:rect l="l" t="t" r="r" b="b"/>
                <a:pathLst>
                  <a:path w="425450" h="84454" extrusionOk="0">
                    <a:moveTo>
                      <a:pt x="27800" y="79248"/>
                    </a:moveTo>
                    <a:lnTo>
                      <a:pt x="13208" y="39154"/>
                    </a:lnTo>
                    <a:lnTo>
                      <a:pt x="8775" y="40932"/>
                    </a:lnTo>
                    <a:lnTo>
                      <a:pt x="0" y="44653"/>
                    </a:lnTo>
                    <a:lnTo>
                      <a:pt x="14465" y="84391"/>
                    </a:lnTo>
                    <a:lnTo>
                      <a:pt x="18884" y="82626"/>
                    </a:lnTo>
                    <a:lnTo>
                      <a:pt x="27800" y="79248"/>
                    </a:lnTo>
                    <a:close/>
                  </a:path>
                  <a:path w="425450" h="84454" extrusionOk="0">
                    <a:moveTo>
                      <a:pt x="121970" y="53898"/>
                    </a:moveTo>
                    <a:lnTo>
                      <a:pt x="114147" y="9537"/>
                    </a:lnTo>
                    <a:lnTo>
                      <a:pt x="109461" y="10426"/>
                    </a:lnTo>
                    <a:lnTo>
                      <a:pt x="100139" y="12395"/>
                    </a:lnTo>
                    <a:lnTo>
                      <a:pt x="107924" y="56553"/>
                    </a:lnTo>
                    <a:lnTo>
                      <a:pt x="112585" y="55613"/>
                    </a:lnTo>
                    <a:lnTo>
                      <a:pt x="121970" y="53898"/>
                    </a:lnTo>
                    <a:close/>
                  </a:path>
                  <a:path w="425450" h="84454" extrusionOk="0">
                    <a:moveTo>
                      <a:pt x="219341" y="63"/>
                    </a:moveTo>
                    <a:lnTo>
                      <a:pt x="212204" y="0"/>
                    </a:lnTo>
                    <a:lnTo>
                      <a:pt x="205041" y="203"/>
                    </a:lnTo>
                    <a:lnTo>
                      <a:pt x="205041" y="45935"/>
                    </a:lnTo>
                    <a:lnTo>
                      <a:pt x="212204" y="45745"/>
                    </a:lnTo>
                    <a:lnTo>
                      <a:pt x="215811" y="45745"/>
                    </a:lnTo>
                    <a:lnTo>
                      <a:pt x="219341" y="45808"/>
                    </a:lnTo>
                    <a:lnTo>
                      <a:pt x="219341" y="63"/>
                    </a:lnTo>
                    <a:close/>
                  </a:path>
                  <a:path w="425450" h="84454" extrusionOk="0">
                    <a:moveTo>
                      <a:pt x="324510" y="10960"/>
                    </a:moveTo>
                    <a:lnTo>
                      <a:pt x="315175" y="9093"/>
                    </a:lnTo>
                    <a:lnTo>
                      <a:pt x="310464" y="8267"/>
                    </a:lnTo>
                    <a:lnTo>
                      <a:pt x="302628" y="52730"/>
                    </a:lnTo>
                    <a:lnTo>
                      <a:pt x="312051" y="54267"/>
                    </a:lnTo>
                    <a:lnTo>
                      <a:pt x="316725" y="55143"/>
                    </a:lnTo>
                    <a:lnTo>
                      <a:pt x="324510" y="10960"/>
                    </a:lnTo>
                    <a:close/>
                  </a:path>
                  <a:path w="425450" h="84454" extrusionOk="0">
                    <a:moveTo>
                      <a:pt x="425373" y="41960"/>
                    </a:moveTo>
                    <a:lnTo>
                      <a:pt x="420979" y="40119"/>
                    </a:lnTo>
                    <a:lnTo>
                      <a:pt x="412089" y="36639"/>
                    </a:lnTo>
                    <a:lnTo>
                      <a:pt x="397421" y="76949"/>
                    </a:lnTo>
                    <a:lnTo>
                      <a:pt x="401916" y="78549"/>
                    </a:lnTo>
                    <a:lnTo>
                      <a:pt x="410832" y="81902"/>
                    </a:lnTo>
                    <a:lnTo>
                      <a:pt x="425373" y="4196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4" name="Image 63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"/>
          <p:cNvSpPr/>
          <p:nvPr/>
        </p:nvSpPr>
        <p:spPr>
          <a:xfrm>
            <a:off x="1377950" y="1298575"/>
            <a:ext cx="102108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>
                <a:solidFill>
                  <a:schemeClr val="accent6"/>
                </a:solidFill>
                <a:latin typeface="Proxima Nova Alt Thin" panose="02000506030000020004" pitchFamily="2" charset="77"/>
                <a:ea typeface="Proxima Nova"/>
                <a:cs typeface="Proxima Nova"/>
                <a:sym typeface="Proxima Nova"/>
              </a:rPr>
              <a:t>2. Renforcement des capacités et formation continue</a:t>
            </a:r>
            <a:endParaRPr dirty="0">
              <a:latin typeface="Proxima Nova Alt Thin" panose="02000506030000020004" pitchFamily="2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"/>
          <p:cNvSpPr/>
          <p:nvPr/>
        </p:nvSpPr>
        <p:spPr>
          <a:xfrm>
            <a:off x="615950" y="910085"/>
            <a:ext cx="35052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1. Renforcement des capacités et Formation continue </a:t>
            </a:r>
            <a:endParaRPr/>
          </a:p>
        </p:txBody>
      </p:sp>
      <p:sp>
        <p:nvSpPr>
          <p:cNvPr id="297" name="Google Shape;297;p7"/>
          <p:cNvSpPr/>
          <p:nvPr/>
        </p:nvSpPr>
        <p:spPr>
          <a:xfrm>
            <a:off x="3816350" y="982485"/>
            <a:ext cx="7467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Ensemble, inscrivons-nous dans une dynamique de progrès continu !</a:t>
            </a:r>
            <a:endParaRPr sz="1800" b="1">
              <a:solidFill>
                <a:srgbClr val="223A8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298" name="Google Shape;298;p7"/>
          <p:cNvGraphicFramePr/>
          <p:nvPr/>
        </p:nvGraphicFramePr>
        <p:xfrm>
          <a:off x="1377950" y="1925748"/>
          <a:ext cx="10040475" cy="4237400"/>
        </p:xfrm>
        <a:graphic>
          <a:graphicData uri="http://schemas.openxmlformats.org/drawingml/2006/table">
            <a:tbl>
              <a:tblPr firstRow="1" bandRow="1">
                <a:noFill/>
                <a:tableStyleId>{25F29C49-6F2D-406A-95D4-8519C248C8E1}</a:tableStyleId>
              </a:tblPr>
              <a:tblGrid>
                <a:gridCol w="226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 b="1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Profils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Cadre a</a:t>
                      </a:r>
                      <a:r>
                        <a:rPr lang="fr-FR" sz="1802" b="1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dministratif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 b="1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Technicien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Responsable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Autres profils à préciser</a:t>
                      </a:r>
                      <a:endParaRPr sz="1802">
                        <a:solidFill>
                          <a:schemeClr val="accent6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Thématiques des formations nécessaires à classer par priorité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Mode d’administration des formations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Présentiel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À distance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Hybride 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Présentiel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À distance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Hybride 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Présentiel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À distance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Hybride 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Présentiel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À distance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Hybride 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dirty="0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 votre avis, l’accomplissement de la formation doit-il impacter l’évolution de la carrière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Oui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Non 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Oui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Non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Oui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Non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Oui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Non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"/>
          <p:cNvSpPr/>
          <p:nvPr/>
        </p:nvSpPr>
        <p:spPr>
          <a:xfrm>
            <a:off x="1377950" y="1298575"/>
            <a:ext cx="102108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3. Engagement pour le déploiement du projet Synergies</a:t>
            </a: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"/>
          <p:cNvSpPr/>
          <p:nvPr/>
        </p:nvSpPr>
        <p:spPr>
          <a:xfrm>
            <a:off x="615950" y="910085"/>
            <a:ext cx="32004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3. Engagement mutuel pour le déploiement du projet Synergies</a:t>
            </a:r>
            <a:endParaRPr/>
          </a:p>
        </p:txBody>
      </p:sp>
      <p:sp>
        <p:nvSpPr>
          <p:cNvPr id="309" name="Google Shape;309;p9"/>
          <p:cNvSpPr/>
          <p:nvPr/>
        </p:nvSpPr>
        <p:spPr>
          <a:xfrm>
            <a:off x="3816350" y="982485"/>
            <a:ext cx="7467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223A87"/>
                </a:solidFill>
                <a:latin typeface="Proxima Nova"/>
                <a:ea typeface="Proxima Nova"/>
                <a:cs typeface="Proxima Nova"/>
                <a:sym typeface="Proxima Nova"/>
              </a:rPr>
              <a:t>Quels sont les dispositifs à mettre en place pour favoriser les synergies internes et externes ?</a:t>
            </a:r>
            <a:endParaRPr sz="1800" b="1">
              <a:solidFill>
                <a:srgbClr val="223A8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310" name="Google Shape;310;p9"/>
          <p:cNvGraphicFramePr/>
          <p:nvPr/>
        </p:nvGraphicFramePr>
        <p:xfrm>
          <a:off x="615950" y="2136775"/>
          <a:ext cx="11049000" cy="3498775"/>
        </p:xfrm>
        <a:graphic>
          <a:graphicData uri="http://schemas.openxmlformats.org/drawingml/2006/table">
            <a:tbl>
              <a:tblPr firstRow="1" bandRow="1">
                <a:noFill/>
                <a:tableStyleId>{25F29C49-6F2D-406A-95D4-8519C248C8E1}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3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 b="1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Synergies au sein de l’Université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 b="1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Synergies entre le Ministère et L’université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 b="1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Synergies entre l’Université et la Région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2" b="1">
                          <a:solidFill>
                            <a:schemeClr val="accent6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Synergies entre l’Université et les acteurs externes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u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Pour améliorer la remontée et la justesse de la data :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u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Pour améliorer la remontée et la justesse de la data 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u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Pour améliorer la remontée et la justesse de la data :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u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Pour améliorer la remontée et la justesse de la data :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000"/>
                        <a:buFont typeface="Proxima Nova"/>
                        <a:buNone/>
                      </a:pPr>
                      <a:r>
                        <a:rPr lang="fr-FR" sz="1000" b="1" u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Pour améliorer le respect du calendrier :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000"/>
                        <a:buFont typeface="Proxima Nova"/>
                        <a:buNone/>
                      </a:pPr>
                      <a:r>
                        <a:rPr lang="fr-FR" sz="1000" b="1" u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Pour améliorer le respect du calendrier 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000"/>
                        <a:buFont typeface="Proxima Nova"/>
                        <a:buNone/>
                      </a:pPr>
                      <a:r>
                        <a:rPr lang="fr-FR" sz="1000" b="1" u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Pour améliorer le respect du calendrier :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000"/>
                        <a:buFont typeface="Proxima Nova"/>
                        <a:buNone/>
                      </a:pPr>
                      <a:r>
                        <a:rPr lang="fr-FR" sz="1000" b="1" u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Pour améliorer le respect du calendrier :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000"/>
                        <a:buFont typeface="Proxima Nova"/>
                        <a:buNone/>
                      </a:pPr>
                      <a:r>
                        <a:rPr lang="fr-FR" sz="1000" b="1" u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Pour améliorer la circulation de l’information :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000"/>
                        <a:buFont typeface="Proxima Nova"/>
                        <a:buNone/>
                      </a:pPr>
                      <a:r>
                        <a:rPr lang="fr-FR" sz="1000" b="1" u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Pour améliorer la circulation de l’information 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u="none">
                        <a:solidFill>
                          <a:srgbClr val="223A87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000"/>
                        <a:buFont typeface="Proxima Nova"/>
                        <a:buNone/>
                      </a:pPr>
                      <a:r>
                        <a:rPr lang="fr-FR" sz="1000" b="1" u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Pour améliorer la circulation de l’information :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3A87"/>
                        </a:buClr>
                        <a:buSzPts val="1000"/>
                        <a:buFont typeface="Proxima Nova"/>
                        <a:buNone/>
                      </a:pPr>
                      <a:r>
                        <a:rPr lang="fr-FR" sz="1000" b="1" u="none">
                          <a:solidFill>
                            <a:srgbClr val="223A87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Pour améliorer la circulation de l’information :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3A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40485B2A-93C2-3248-9C16-41AF0334F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92466"/>
            <a:ext cx="2842861" cy="7562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Thème PPTX B&amp;L 2020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̀me PPTX B&amp;L 2020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581</Words>
  <Application>Microsoft Macintosh PowerPoint</Application>
  <PresentationFormat>Personnalisé</PresentationFormat>
  <Paragraphs>101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</vt:lpstr>
      <vt:lpstr>Tahoma</vt:lpstr>
      <vt:lpstr>Roboto Thin</vt:lpstr>
      <vt:lpstr>Proxima Nova</vt:lpstr>
      <vt:lpstr>Roboto Light</vt:lpstr>
      <vt:lpstr>Calibri</vt:lpstr>
      <vt:lpstr>Roboto</vt:lpstr>
      <vt:lpstr>Proxima Nova Alt Thin</vt:lpstr>
      <vt:lpstr>2_Thème PPTX B&amp;L 2020</vt:lpstr>
      <vt:lpstr>1_Thème PPTX B&amp;L 2020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OUM EL GHAIT FARES</dc:creator>
  <cp:lastModifiedBy>FATIMA ZAHRA ALAMI</cp:lastModifiedBy>
  <cp:revision>6</cp:revision>
  <cp:lastPrinted>2022-02-14T10:49:25Z</cp:lastPrinted>
  <dcterms:created xsi:type="dcterms:W3CDTF">2022-02-06T16:29:05Z</dcterms:created>
  <dcterms:modified xsi:type="dcterms:W3CDTF">2022-02-18T20:15:47Z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2022-02-06T00:00:00Z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2022-02-06T00:00:00Z</vt:filetime>
  </property>
</Properties>
</file>